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3" r:id="rId1"/>
  </p:sldMasterIdLst>
  <p:sldIdLst>
    <p:sldId id="256" r:id="rId2"/>
    <p:sldId id="311" r:id="rId3"/>
    <p:sldId id="314" r:id="rId4"/>
    <p:sldId id="315" r:id="rId5"/>
    <p:sldId id="316" r:id="rId6"/>
    <p:sldId id="320" r:id="rId7"/>
    <p:sldId id="321" r:id="rId8"/>
    <p:sldId id="292" r:id="rId9"/>
    <p:sldId id="260" r:id="rId10"/>
    <p:sldId id="332" r:id="rId11"/>
    <p:sldId id="333" r:id="rId12"/>
    <p:sldId id="261" r:id="rId13"/>
    <p:sldId id="262" r:id="rId14"/>
    <p:sldId id="298" r:id="rId15"/>
    <p:sldId id="384" r:id="rId16"/>
    <p:sldId id="383" r:id="rId17"/>
    <p:sldId id="277" r:id="rId18"/>
    <p:sldId id="303" r:id="rId19"/>
    <p:sldId id="385" r:id="rId20"/>
    <p:sldId id="301" r:id="rId21"/>
    <p:sldId id="278" r:id="rId22"/>
    <p:sldId id="265" r:id="rId23"/>
    <p:sldId id="279" r:id="rId24"/>
    <p:sldId id="280" r:id="rId25"/>
    <p:sldId id="281" r:id="rId26"/>
    <p:sldId id="286" r:id="rId27"/>
    <p:sldId id="326" r:id="rId28"/>
    <p:sldId id="266" r:id="rId29"/>
    <p:sldId id="267" r:id="rId30"/>
    <p:sldId id="268" r:id="rId31"/>
    <p:sldId id="269" r:id="rId32"/>
    <p:sldId id="329" r:id="rId33"/>
    <p:sldId id="331" r:id="rId34"/>
    <p:sldId id="340" r:id="rId35"/>
    <p:sldId id="351" r:id="rId36"/>
    <p:sldId id="350" r:id="rId37"/>
    <p:sldId id="356" r:id="rId38"/>
    <p:sldId id="386" r:id="rId39"/>
    <p:sldId id="353" r:id="rId40"/>
    <p:sldId id="358" r:id="rId41"/>
    <p:sldId id="360" r:id="rId42"/>
    <p:sldId id="359" r:id="rId43"/>
    <p:sldId id="361" r:id="rId44"/>
    <p:sldId id="367" r:id="rId45"/>
    <p:sldId id="369" r:id="rId46"/>
    <p:sldId id="370" r:id="rId47"/>
    <p:sldId id="371" r:id="rId48"/>
    <p:sldId id="372" r:id="rId49"/>
    <p:sldId id="373" r:id="rId50"/>
    <p:sldId id="374" r:id="rId51"/>
    <p:sldId id="375" r:id="rId52"/>
    <p:sldId id="376" r:id="rId53"/>
    <p:sldId id="377" r:id="rId54"/>
    <p:sldId id="380" r:id="rId55"/>
    <p:sldId id="381" r:id="rId56"/>
    <p:sldId id="335" r:id="rId57"/>
    <p:sldId id="382" r:id="rId58"/>
    <p:sldId id="387" r:id="rId5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237F6A07-EABE-4395-BD15-B63A9CF6E67D}">
          <p14:sldIdLst>
            <p14:sldId id="256"/>
            <p14:sldId id="311"/>
            <p14:sldId id="314"/>
            <p14:sldId id="315"/>
            <p14:sldId id="316"/>
            <p14:sldId id="320"/>
            <p14:sldId id="321"/>
            <p14:sldId id="292"/>
            <p14:sldId id="260"/>
            <p14:sldId id="332"/>
            <p14:sldId id="333"/>
            <p14:sldId id="261"/>
            <p14:sldId id="262"/>
            <p14:sldId id="298"/>
            <p14:sldId id="384"/>
            <p14:sldId id="383"/>
            <p14:sldId id="277"/>
            <p14:sldId id="303"/>
            <p14:sldId id="385"/>
            <p14:sldId id="301"/>
            <p14:sldId id="278"/>
            <p14:sldId id="265"/>
            <p14:sldId id="279"/>
            <p14:sldId id="280"/>
            <p14:sldId id="281"/>
            <p14:sldId id="286"/>
            <p14:sldId id="326"/>
            <p14:sldId id="266"/>
            <p14:sldId id="267"/>
            <p14:sldId id="268"/>
            <p14:sldId id="269"/>
            <p14:sldId id="329"/>
            <p14:sldId id="331"/>
            <p14:sldId id="340"/>
            <p14:sldId id="351"/>
            <p14:sldId id="350"/>
            <p14:sldId id="356"/>
            <p14:sldId id="386"/>
            <p14:sldId id="353"/>
            <p14:sldId id="358"/>
            <p14:sldId id="360"/>
            <p14:sldId id="359"/>
            <p14:sldId id="361"/>
            <p14:sldId id="367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80"/>
            <p14:sldId id="381"/>
            <p14:sldId id="335"/>
            <p14:sldId id="382"/>
            <p14:sldId id="3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ACAA35-B8DF-431A-82C1-D994C4AFA793}" type="doc">
      <dgm:prSet loTypeId="urn:microsoft.com/office/officeart/2005/8/layout/radial6" loCatId="cycle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de-DE"/>
        </a:p>
      </dgm:t>
    </dgm:pt>
    <dgm:pt modelId="{8A3D6627-844F-490F-930F-44EEC4CBE3CB}">
      <dgm:prSet phldrT="[Text]" custT="1"/>
      <dgm:spPr/>
      <dgm:t>
        <a:bodyPr/>
        <a:lstStyle/>
        <a:p>
          <a:r>
            <a:rPr lang="de-DE" sz="2000" dirty="0" smtClean="0"/>
            <a:t>Vision </a:t>
          </a:r>
          <a:r>
            <a:rPr lang="de-DE" sz="1400" dirty="0" smtClean="0"/>
            <a:t>= Bild einer Vorstellung in der Zukunft</a:t>
          </a:r>
          <a:endParaRPr lang="de-DE" sz="1400" dirty="0"/>
        </a:p>
      </dgm:t>
    </dgm:pt>
    <dgm:pt modelId="{DB83728F-42DE-4AD5-9F7B-0D0401A88FC7}" type="parTrans" cxnId="{6C0E9998-FF37-4388-8617-4E27DA697F44}">
      <dgm:prSet/>
      <dgm:spPr/>
      <dgm:t>
        <a:bodyPr/>
        <a:lstStyle/>
        <a:p>
          <a:endParaRPr lang="de-DE"/>
        </a:p>
      </dgm:t>
    </dgm:pt>
    <dgm:pt modelId="{0A7F146F-474E-45E5-940B-5ACFD1ADE0C6}" type="sibTrans" cxnId="{6C0E9998-FF37-4388-8617-4E27DA697F44}">
      <dgm:prSet/>
      <dgm:spPr/>
      <dgm:t>
        <a:bodyPr/>
        <a:lstStyle/>
        <a:p>
          <a:endParaRPr lang="de-DE"/>
        </a:p>
      </dgm:t>
    </dgm:pt>
    <dgm:pt modelId="{7F73365B-41D9-425D-8E6B-487FF84F4FE2}">
      <dgm:prSet phldrT="[Text]" custT="1"/>
      <dgm:spPr/>
      <dgm:t>
        <a:bodyPr/>
        <a:lstStyle/>
        <a:p>
          <a:r>
            <a:rPr lang="de-DE" sz="2000" dirty="0" smtClean="0"/>
            <a:t>Strategie</a:t>
          </a:r>
          <a:r>
            <a:rPr lang="de-DE" sz="1600" dirty="0" smtClean="0"/>
            <a:t> </a:t>
          </a:r>
          <a:r>
            <a:rPr lang="de-DE" sz="1400" dirty="0" smtClean="0"/>
            <a:t>= langfristig geplante Verhaltensweisen</a:t>
          </a:r>
          <a:endParaRPr lang="de-DE" sz="1400" dirty="0"/>
        </a:p>
      </dgm:t>
    </dgm:pt>
    <dgm:pt modelId="{7A519F83-2A0C-4594-BB49-10C2A0538B5C}" type="parTrans" cxnId="{C22535A5-2999-4C50-9F95-9808A2945F6F}">
      <dgm:prSet/>
      <dgm:spPr/>
      <dgm:t>
        <a:bodyPr/>
        <a:lstStyle/>
        <a:p>
          <a:endParaRPr lang="de-DE"/>
        </a:p>
      </dgm:t>
    </dgm:pt>
    <dgm:pt modelId="{A73F68AD-6C01-4A05-895B-613F6DB1FB46}" type="sibTrans" cxnId="{C22535A5-2999-4C50-9F95-9808A2945F6F}">
      <dgm:prSet/>
      <dgm:spPr/>
      <dgm:t>
        <a:bodyPr/>
        <a:lstStyle/>
        <a:p>
          <a:endParaRPr lang="de-DE"/>
        </a:p>
      </dgm:t>
    </dgm:pt>
    <dgm:pt modelId="{CAF6AD89-5493-4F3D-B909-87C46322ABA0}">
      <dgm:prSet phldrT="[Text]" custT="1"/>
      <dgm:spPr/>
      <dgm:t>
        <a:bodyPr/>
        <a:lstStyle/>
        <a:p>
          <a:r>
            <a:rPr lang="de-DE" sz="2000" dirty="0" smtClean="0"/>
            <a:t>Maßnahmen</a:t>
          </a:r>
          <a:r>
            <a:rPr lang="de-DE" sz="1000" dirty="0" smtClean="0"/>
            <a:t> </a:t>
          </a:r>
          <a:r>
            <a:rPr lang="de-DE" sz="1400" dirty="0" smtClean="0"/>
            <a:t>= einzelne Verhaltensweisen</a:t>
          </a:r>
          <a:endParaRPr lang="de-DE" sz="1400" dirty="0"/>
        </a:p>
      </dgm:t>
    </dgm:pt>
    <dgm:pt modelId="{0C3D7BB5-4D55-4CCA-93C0-15DA39FBC5B5}" type="parTrans" cxnId="{FF8BCBAF-BFD3-4534-B9CE-6F32D6627B79}">
      <dgm:prSet/>
      <dgm:spPr/>
      <dgm:t>
        <a:bodyPr/>
        <a:lstStyle/>
        <a:p>
          <a:endParaRPr lang="de-DE"/>
        </a:p>
      </dgm:t>
    </dgm:pt>
    <dgm:pt modelId="{5004DCA5-B862-4DF2-85BF-BAB3D4844FD7}" type="sibTrans" cxnId="{FF8BCBAF-BFD3-4534-B9CE-6F32D6627B79}">
      <dgm:prSet/>
      <dgm:spPr/>
      <dgm:t>
        <a:bodyPr/>
        <a:lstStyle/>
        <a:p>
          <a:endParaRPr lang="de-DE"/>
        </a:p>
      </dgm:t>
    </dgm:pt>
    <dgm:pt modelId="{CB6DAD61-6F08-4D21-86DD-9A8AF6B4EFB6}">
      <dgm:prSet phldrT="[Text]" custT="1"/>
      <dgm:spPr/>
      <dgm:t>
        <a:bodyPr/>
        <a:lstStyle/>
        <a:p>
          <a:r>
            <a:rPr lang="de-DE" sz="2000" dirty="0" smtClean="0"/>
            <a:t>Ziele </a:t>
          </a:r>
          <a:r>
            <a:rPr lang="de-DE" sz="1300" dirty="0" smtClean="0"/>
            <a:t>= </a:t>
          </a:r>
          <a:r>
            <a:rPr lang="de-DE" sz="1400" dirty="0" smtClean="0"/>
            <a:t>Formulierung von messbaren und realistischen Erwartungen</a:t>
          </a:r>
          <a:endParaRPr lang="de-DE" sz="1400" dirty="0"/>
        </a:p>
      </dgm:t>
    </dgm:pt>
    <dgm:pt modelId="{A2AAB812-9E64-4C83-B734-BD988759E7C6}" type="parTrans" cxnId="{E8E33B57-B1BC-4EF0-9CA1-4B02AA1A94A0}">
      <dgm:prSet/>
      <dgm:spPr/>
      <dgm:t>
        <a:bodyPr/>
        <a:lstStyle/>
        <a:p>
          <a:endParaRPr lang="de-DE"/>
        </a:p>
      </dgm:t>
    </dgm:pt>
    <dgm:pt modelId="{2963C4CE-623D-4A57-91E3-073987EAFDF8}" type="sibTrans" cxnId="{E8E33B57-B1BC-4EF0-9CA1-4B02AA1A94A0}">
      <dgm:prSet/>
      <dgm:spPr/>
      <dgm:t>
        <a:bodyPr/>
        <a:lstStyle/>
        <a:p>
          <a:endParaRPr lang="de-DE"/>
        </a:p>
      </dgm:t>
    </dgm:pt>
    <dgm:pt modelId="{40BAC0C0-9DFF-4654-B316-0FCB30B60E47}" type="pres">
      <dgm:prSet presAssocID="{8AACAA35-B8DF-431A-82C1-D994C4AFA793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4EDC7A7-ADFB-432D-A487-98F4C45BDE96}" type="pres">
      <dgm:prSet presAssocID="{8A3D6627-844F-490F-930F-44EEC4CBE3CB}" presName="centerShape" presStyleLbl="node0" presStyleIdx="0" presStyleCnt="1"/>
      <dgm:spPr/>
      <dgm:t>
        <a:bodyPr/>
        <a:lstStyle/>
        <a:p>
          <a:endParaRPr lang="de-DE"/>
        </a:p>
      </dgm:t>
    </dgm:pt>
    <dgm:pt modelId="{DC3CF34C-3621-4C8F-9C57-3DF318A2DE2C}" type="pres">
      <dgm:prSet presAssocID="{7F73365B-41D9-425D-8E6B-487FF84F4FE2}" presName="node" presStyleLbl="node1" presStyleIdx="0" presStyleCnt="3" custScaleX="174187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8DE5535-525D-48BA-B66C-FBEA0DBFF138}" type="pres">
      <dgm:prSet presAssocID="{7F73365B-41D9-425D-8E6B-487FF84F4FE2}" presName="dummy" presStyleCnt="0"/>
      <dgm:spPr/>
    </dgm:pt>
    <dgm:pt modelId="{4ED2C125-A2D5-4352-BE21-764CF2494F26}" type="pres">
      <dgm:prSet presAssocID="{A73F68AD-6C01-4A05-895B-613F6DB1FB46}" presName="sibTrans" presStyleLbl="sibTrans2D1" presStyleIdx="0" presStyleCnt="3"/>
      <dgm:spPr/>
      <dgm:t>
        <a:bodyPr/>
        <a:lstStyle/>
        <a:p>
          <a:endParaRPr lang="de-DE"/>
        </a:p>
      </dgm:t>
    </dgm:pt>
    <dgm:pt modelId="{1AAB19E7-E63B-47F5-8C43-F4EF025F488F}" type="pres">
      <dgm:prSet presAssocID="{CAF6AD89-5493-4F3D-B909-87C46322ABA0}" presName="node" presStyleLbl="node1" presStyleIdx="1" presStyleCnt="3" custScaleX="164106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FEB110D-4C1A-491D-ACF2-80BF37700BB9}" type="pres">
      <dgm:prSet presAssocID="{CAF6AD89-5493-4F3D-B909-87C46322ABA0}" presName="dummy" presStyleCnt="0"/>
      <dgm:spPr/>
    </dgm:pt>
    <dgm:pt modelId="{CC94CF13-CC65-4579-A83E-212B38857156}" type="pres">
      <dgm:prSet presAssocID="{5004DCA5-B862-4DF2-85BF-BAB3D4844FD7}" presName="sibTrans" presStyleLbl="sibTrans2D1" presStyleIdx="1" presStyleCnt="3"/>
      <dgm:spPr/>
      <dgm:t>
        <a:bodyPr/>
        <a:lstStyle/>
        <a:p>
          <a:endParaRPr lang="de-DE"/>
        </a:p>
      </dgm:t>
    </dgm:pt>
    <dgm:pt modelId="{E50679EE-924C-405F-BD53-D02D09E9EB3C}" type="pres">
      <dgm:prSet presAssocID="{CB6DAD61-6F08-4D21-86DD-9A8AF6B4EFB6}" presName="node" presStyleLbl="node1" presStyleIdx="2" presStyleCnt="3" custScaleX="16960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3304A92-E389-4DC0-87E5-B268BE733B3A}" type="pres">
      <dgm:prSet presAssocID="{CB6DAD61-6F08-4D21-86DD-9A8AF6B4EFB6}" presName="dummy" presStyleCnt="0"/>
      <dgm:spPr/>
    </dgm:pt>
    <dgm:pt modelId="{E943D349-C60B-42E1-AB42-B40B58D6663F}" type="pres">
      <dgm:prSet presAssocID="{2963C4CE-623D-4A57-91E3-073987EAFDF8}" presName="sibTrans" presStyleLbl="sibTrans2D1" presStyleIdx="2" presStyleCnt="3"/>
      <dgm:spPr/>
      <dgm:t>
        <a:bodyPr/>
        <a:lstStyle/>
        <a:p>
          <a:endParaRPr lang="de-DE"/>
        </a:p>
      </dgm:t>
    </dgm:pt>
  </dgm:ptLst>
  <dgm:cxnLst>
    <dgm:cxn modelId="{EF173F38-1ACB-4E2E-9BBF-743F8F88A99D}" type="presOf" srcId="{A73F68AD-6C01-4A05-895B-613F6DB1FB46}" destId="{4ED2C125-A2D5-4352-BE21-764CF2494F26}" srcOrd="0" destOrd="0" presId="urn:microsoft.com/office/officeart/2005/8/layout/radial6"/>
    <dgm:cxn modelId="{1B8C2E36-C425-4387-9E9A-C92007E7F98B}" type="presOf" srcId="{8A3D6627-844F-490F-930F-44EEC4CBE3CB}" destId="{44EDC7A7-ADFB-432D-A487-98F4C45BDE96}" srcOrd="0" destOrd="0" presId="urn:microsoft.com/office/officeart/2005/8/layout/radial6"/>
    <dgm:cxn modelId="{FF8BCBAF-BFD3-4534-B9CE-6F32D6627B79}" srcId="{8A3D6627-844F-490F-930F-44EEC4CBE3CB}" destId="{CAF6AD89-5493-4F3D-B909-87C46322ABA0}" srcOrd="1" destOrd="0" parTransId="{0C3D7BB5-4D55-4CCA-93C0-15DA39FBC5B5}" sibTransId="{5004DCA5-B862-4DF2-85BF-BAB3D4844FD7}"/>
    <dgm:cxn modelId="{3FBDC3BF-1F91-499E-BFA9-CC6D404BC1CA}" type="presOf" srcId="{2963C4CE-623D-4A57-91E3-073987EAFDF8}" destId="{E943D349-C60B-42E1-AB42-B40B58D6663F}" srcOrd="0" destOrd="0" presId="urn:microsoft.com/office/officeart/2005/8/layout/radial6"/>
    <dgm:cxn modelId="{E8E33B57-B1BC-4EF0-9CA1-4B02AA1A94A0}" srcId="{8A3D6627-844F-490F-930F-44EEC4CBE3CB}" destId="{CB6DAD61-6F08-4D21-86DD-9A8AF6B4EFB6}" srcOrd="2" destOrd="0" parTransId="{A2AAB812-9E64-4C83-B734-BD988759E7C6}" sibTransId="{2963C4CE-623D-4A57-91E3-073987EAFDF8}"/>
    <dgm:cxn modelId="{78424BE1-9DF6-4C12-A442-150CCC979575}" type="presOf" srcId="{CAF6AD89-5493-4F3D-B909-87C46322ABA0}" destId="{1AAB19E7-E63B-47F5-8C43-F4EF025F488F}" srcOrd="0" destOrd="0" presId="urn:microsoft.com/office/officeart/2005/8/layout/radial6"/>
    <dgm:cxn modelId="{6C0E9998-FF37-4388-8617-4E27DA697F44}" srcId="{8AACAA35-B8DF-431A-82C1-D994C4AFA793}" destId="{8A3D6627-844F-490F-930F-44EEC4CBE3CB}" srcOrd="0" destOrd="0" parTransId="{DB83728F-42DE-4AD5-9F7B-0D0401A88FC7}" sibTransId="{0A7F146F-474E-45E5-940B-5ACFD1ADE0C6}"/>
    <dgm:cxn modelId="{699B1C5A-44E1-4A10-AFCB-7156089EA47B}" type="presOf" srcId="{CB6DAD61-6F08-4D21-86DD-9A8AF6B4EFB6}" destId="{E50679EE-924C-405F-BD53-D02D09E9EB3C}" srcOrd="0" destOrd="0" presId="urn:microsoft.com/office/officeart/2005/8/layout/radial6"/>
    <dgm:cxn modelId="{C22535A5-2999-4C50-9F95-9808A2945F6F}" srcId="{8A3D6627-844F-490F-930F-44EEC4CBE3CB}" destId="{7F73365B-41D9-425D-8E6B-487FF84F4FE2}" srcOrd="0" destOrd="0" parTransId="{7A519F83-2A0C-4594-BB49-10C2A0538B5C}" sibTransId="{A73F68AD-6C01-4A05-895B-613F6DB1FB46}"/>
    <dgm:cxn modelId="{DE435750-64CC-4981-B0ED-45FF0878CC2C}" type="presOf" srcId="{8AACAA35-B8DF-431A-82C1-D994C4AFA793}" destId="{40BAC0C0-9DFF-4654-B316-0FCB30B60E47}" srcOrd="0" destOrd="0" presId="urn:microsoft.com/office/officeart/2005/8/layout/radial6"/>
    <dgm:cxn modelId="{54F287DF-6E44-4AF0-B34F-E187052886B2}" type="presOf" srcId="{7F73365B-41D9-425D-8E6B-487FF84F4FE2}" destId="{DC3CF34C-3621-4C8F-9C57-3DF318A2DE2C}" srcOrd="0" destOrd="0" presId="urn:microsoft.com/office/officeart/2005/8/layout/radial6"/>
    <dgm:cxn modelId="{A90F58DA-36B1-479D-A4FD-59825875B543}" type="presOf" srcId="{5004DCA5-B862-4DF2-85BF-BAB3D4844FD7}" destId="{CC94CF13-CC65-4579-A83E-212B38857156}" srcOrd="0" destOrd="0" presId="urn:microsoft.com/office/officeart/2005/8/layout/radial6"/>
    <dgm:cxn modelId="{24C8D9FE-3399-4C52-9BE9-24D1644E1E14}" type="presParOf" srcId="{40BAC0C0-9DFF-4654-B316-0FCB30B60E47}" destId="{44EDC7A7-ADFB-432D-A487-98F4C45BDE96}" srcOrd="0" destOrd="0" presId="urn:microsoft.com/office/officeart/2005/8/layout/radial6"/>
    <dgm:cxn modelId="{A652BD5D-EF6F-4A62-BFBF-1E11C13A3292}" type="presParOf" srcId="{40BAC0C0-9DFF-4654-B316-0FCB30B60E47}" destId="{DC3CF34C-3621-4C8F-9C57-3DF318A2DE2C}" srcOrd="1" destOrd="0" presId="urn:microsoft.com/office/officeart/2005/8/layout/radial6"/>
    <dgm:cxn modelId="{95F57645-AF93-4B06-B390-39A70901319E}" type="presParOf" srcId="{40BAC0C0-9DFF-4654-B316-0FCB30B60E47}" destId="{28DE5535-525D-48BA-B66C-FBEA0DBFF138}" srcOrd="2" destOrd="0" presId="urn:microsoft.com/office/officeart/2005/8/layout/radial6"/>
    <dgm:cxn modelId="{96794AE5-6E95-4F30-977E-0EC5FA8FD8B7}" type="presParOf" srcId="{40BAC0C0-9DFF-4654-B316-0FCB30B60E47}" destId="{4ED2C125-A2D5-4352-BE21-764CF2494F26}" srcOrd="3" destOrd="0" presId="urn:microsoft.com/office/officeart/2005/8/layout/radial6"/>
    <dgm:cxn modelId="{69534C90-1C4E-4DB1-85CF-1F88B8699C4E}" type="presParOf" srcId="{40BAC0C0-9DFF-4654-B316-0FCB30B60E47}" destId="{1AAB19E7-E63B-47F5-8C43-F4EF025F488F}" srcOrd="4" destOrd="0" presId="urn:microsoft.com/office/officeart/2005/8/layout/radial6"/>
    <dgm:cxn modelId="{8593657B-CEEB-41CD-93C8-70DA3EDC5AB4}" type="presParOf" srcId="{40BAC0C0-9DFF-4654-B316-0FCB30B60E47}" destId="{DFEB110D-4C1A-491D-ACF2-80BF37700BB9}" srcOrd="5" destOrd="0" presId="urn:microsoft.com/office/officeart/2005/8/layout/radial6"/>
    <dgm:cxn modelId="{A723B2DA-90D9-4D85-A8E4-651312F1A7B6}" type="presParOf" srcId="{40BAC0C0-9DFF-4654-B316-0FCB30B60E47}" destId="{CC94CF13-CC65-4579-A83E-212B38857156}" srcOrd="6" destOrd="0" presId="urn:microsoft.com/office/officeart/2005/8/layout/radial6"/>
    <dgm:cxn modelId="{96DB3D68-91D4-436A-8A01-24B5D6FAF822}" type="presParOf" srcId="{40BAC0C0-9DFF-4654-B316-0FCB30B60E47}" destId="{E50679EE-924C-405F-BD53-D02D09E9EB3C}" srcOrd="7" destOrd="0" presId="urn:microsoft.com/office/officeart/2005/8/layout/radial6"/>
    <dgm:cxn modelId="{BFF9EC4E-6E29-43D5-8627-3555A06356F6}" type="presParOf" srcId="{40BAC0C0-9DFF-4654-B316-0FCB30B60E47}" destId="{23304A92-E389-4DC0-87E5-B268BE733B3A}" srcOrd="8" destOrd="0" presId="urn:microsoft.com/office/officeart/2005/8/layout/radial6"/>
    <dgm:cxn modelId="{30466D71-D65B-4507-89DE-010570393713}" type="presParOf" srcId="{40BAC0C0-9DFF-4654-B316-0FCB30B60E47}" destId="{E943D349-C60B-42E1-AB42-B40B58D6663F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19F8C78-7E13-42FF-BEF6-4F43580F8E3F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4670016-6ABD-43B8-B3EB-155479EB1E92}">
      <dgm:prSet phldrT="[Text]"/>
      <dgm:spPr>
        <a:solidFill>
          <a:srgbClr val="FFC000"/>
        </a:solidFill>
      </dgm:spPr>
      <dgm:t>
        <a:bodyPr/>
        <a:lstStyle/>
        <a:p>
          <a:r>
            <a:rPr lang="de-DE" dirty="0" smtClean="0"/>
            <a:t>Leitung</a:t>
          </a:r>
          <a:endParaRPr lang="de-DE" dirty="0"/>
        </a:p>
      </dgm:t>
    </dgm:pt>
    <dgm:pt modelId="{005675E1-83A1-400E-980A-28840E345780}" type="parTrans" cxnId="{89196E28-F7A9-4142-AA7B-7531B427371B}">
      <dgm:prSet/>
      <dgm:spPr/>
      <dgm:t>
        <a:bodyPr/>
        <a:lstStyle/>
        <a:p>
          <a:endParaRPr lang="de-DE"/>
        </a:p>
      </dgm:t>
    </dgm:pt>
    <dgm:pt modelId="{C4532AD2-9D7F-4002-9D1C-E86AD1F8C06A}" type="sibTrans" cxnId="{89196E28-F7A9-4142-AA7B-7531B427371B}">
      <dgm:prSet/>
      <dgm:spPr/>
      <dgm:t>
        <a:bodyPr/>
        <a:lstStyle/>
        <a:p>
          <a:endParaRPr lang="de-DE"/>
        </a:p>
      </dgm:t>
    </dgm:pt>
    <dgm:pt modelId="{1EAFCD6B-85BD-4D17-B566-7F1DB41EFAEE}">
      <dgm:prSet phldrT="[Text]"/>
      <dgm:spPr/>
      <dgm:t>
        <a:bodyPr/>
        <a:lstStyle/>
        <a:p>
          <a:r>
            <a:rPr lang="de-DE" dirty="0" smtClean="0">
              <a:sym typeface="Wingdings" panose="05000000000000000000" pitchFamily="2" charset="2"/>
            </a:rPr>
            <a:t>Unternehmenspolitik und –ziele festlegen</a:t>
          </a:r>
          <a:endParaRPr lang="de-DE" dirty="0"/>
        </a:p>
      </dgm:t>
    </dgm:pt>
    <dgm:pt modelId="{66086DB9-0E29-4062-89A1-C7FA7738013C}" type="parTrans" cxnId="{D28124DA-EAA6-48EB-A9E8-9E0093BE9078}">
      <dgm:prSet/>
      <dgm:spPr/>
      <dgm:t>
        <a:bodyPr/>
        <a:lstStyle/>
        <a:p>
          <a:endParaRPr lang="de-DE"/>
        </a:p>
      </dgm:t>
    </dgm:pt>
    <dgm:pt modelId="{1BBA5193-C01B-42A8-8C79-01133CCA0C6B}" type="sibTrans" cxnId="{D28124DA-EAA6-48EB-A9E8-9E0093BE9078}">
      <dgm:prSet/>
      <dgm:spPr/>
      <dgm:t>
        <a:bodyPr/>
        <a:lstStyle/>
        <a:p>
          <a:endParaRPr lang="de-DE"/>
        </a:p>
      </dgm:t>
    </dgm:pt>
    <dgm:pt modelId="{38635314-86CB-406F-9A75-B2BC4B7AA595}">
      <dgm:prSet phldrT="[Text]"/>
      <dgm:spPr>
        <a:solidFill>
          <a:srgbClr val="92D050"/>
        </a:solidFill>
      </dgm:spPr>
      <dgm:t>
        <a:bodyPr/>
        <a:lstStyle/>
        <a:p>
          <a:r>
            <a:rPr lang="de-DE" dirty="0" smtClean="0"/>
            <a:t>QMB</a:t>
          </a:r>
          <a:endParaRPr lang="de-DE" dirty="0"/>
        </a:p>
      </dgm:t>
    </dgm:pt>
    <dgm:pt modelId="{AA3FD1A9-C5E7-4D56-9CCC-B33E818D1CA4}" type="parTrans" cxnId="{4ECFA650-B3FD-4B3D-BFC1-B2EF1214C339}">
      <dgm:prSet/>
      <dgm:spPr/>
      <dgm:t>
        <a:bodyPr/>
        <a:lstStyle/>
        <a:p>
          <a:endParaRPr lang="de-DE"/>
        </a:p>
      </dgm:t>
    </dgm:pt>
    <dgm:pt modelId="{290CCFE7-0493-4D15-8615-461FC96DAE29}" type="sibTrans" cxnId="{4ECFA650-B3FD-4B3D-BFC1-B2EF1214C339}">
      <dgm:prSet/>
      <dgm:spPr/>
      <dgm:t>
        <a:bodyPr/>
        <a:lstStyle/>
        <a:p>
          <a:endParaRPr lang="de-DE"/>
        </a:p>
      </dgm:t>
    </dgm:pt>
    <dgm:pt modelId="{E575A41C-A557-4775-8A84-008451293979}">
      <dgm:prSet phldrT="[Text]"/>
      <dgm:spPr/>
      <dgm:t>
        <a:bodyPr/>
        <a:lstStyle/>
        <a:p>
          <a:r>
            <a:rPr lang="de-DE" dirty="0" smtClean="0">
              <a:sym typeface="Wingdings" panose="05000000000000000000" pitchFamily="2" charset="2"/>
            </a:rPr>
            <a:t>Organisation, Optimierung und Dokumentation der Prozesse im eigenen Arbeitsbereich</a:t>
          </a:r>
          <a:endParaRPr lang="de-DE" dirty="0"/>
        </a:p>
      </dgm:t>
    </dgm:pt>
    <dgm:pt modelId="{5F122638-200F-474C-85E4-B8B4FE9A0A6A}" type="parTrans" cxnId="{BD66D84E-0CDF-4C00-90C0-4B6CE4A0DABB}">
      <dgm:prSet/>
      <dgm:spPr/>
      <dgm:t>
        <a:bodyPr/>
        <a:lstStyle/>
        <a:p>
          <a:endParaRPr lang="de-DE"/>
        </a:p>
      </dgm:t>
    </dgm:pt>
    <dgm:pt modelId="{7D94AA1B-2BD0-4FAC-8A74-8CD8DC04B1B5}" type="sibTrans" cxnId="{BD66D84E-0CDF-4C00-90C0-4B6CE4A0DABB}">
      <dgm:prSet/>
      <dgm:spPr/>
      <dgm:t>
        <a:bodyPr/>
        <a:lstStyle/>
        <a:p>
          <a:endParaRPr lang="de-DE"/>
        </a:p>
      </dgm:t>
    </dgm:pt>
    <dgm:pt modelId="{946C81C7-A583-46A6-AF16-A9BB7362EE43}">
      <dgm:prSet phldrT="[Text]"/>
      <dgm:spPr>
        <a:solidFill>
          <a:srgbClr val="00B0F0"/>
        </a:solidFill>
      </dgm:spPr>
      <dgm:t>
        <a:bodyPr/>
        <a:lstStyle/>
        <a:p>
          <a:r>
            <a:rPr lang="de-DE" dirty="0" smtClean="0"/>
            <a:t>Alle Mitarbeiter</a:t>
          </a:r>
          <a:endParaRPr lang="de-DE" dirty="0"/>
        </a:p>
      </dgm:t>
    </dgm:pt>
    <dgm:pt modelId="{9CC13041-7705-4735-91B4-5396F336FEF2}" type="parTrans" cxnId="{BAAB81FC-2BF5-4E8A-9C6D-9E27B6EA1942}">
      <dgm:prSet/>
      <dgm:spPr/>
      <dgm:t>
        <a:bodyPr/>
        <a:lstStyle/>
        <a:p>
          <a:endParaRPr lang="de-DE"/>
        </a:p>
      </dgm:t>
    </dgm:pt>
    <dgm:pt modelId="{1C6DE964-9CA9-414D-B50B-7226DC177811}" type="sibTrans" cxnId="{BAAB81FC-2BF5-4E8A-9C6D-9E27B6EA1942}">
      <dgm:prSet/>
      <dgm:spPr/>
      <dgm:t>
        <a:bodyPr/>
        <a:lstStyle/>
        <a:p>
          <a:endParaRPr lang="de-DE"/>
        </a:p>
      </dgm:t>
    </dgm:pt>
    <dgm:pt modelId="{3270F1CB-D9E6-42FD-ABE5-5B241A1B1A66}">
      <dgm:prSet/>
      <dgm:spPr/>
      <dgm:t>
        <a:bodyPr/>
        <a:lstStyle/>
        <a:p>
          <a:r>
            <a:rPr lang="de-DE" smtClean="0">
              <a:sym typeface="Wingdings" panose="05000000000000000000" pitchFamily="2" charset="2"/>
            </a:rPr>
            <a:t>Ressourcen zur Verfügung stellen</a:t>
          </a:r>
          <a:endParaRPr lang="de-DE" dirty="0" smtClean="0">
            <a:sym typeface="Wingdings" panose="05000000000000000000" pitchFamily="2" charset="2"/>
          </a:endParaRPr>
        </a:p>
      </dgm:t>
    </dgm:pt>
    <dgm:pt modelId="{1D5FA9F0-E675-4BC0-9C79-918A269216CF}" type="parTrans" cxnId="{A0621BA0-8A75-4367-A403-705F0CD82A09}">
      <dgm:prSet/>
      <dgm:spPr/>
      <dgm:t>
        <a:bodyPr/>
        <a:lstStyle/>
        <a:p>
          <a:endParaRPr lang="de-DE"/>
        </a:p>
      </dgm:t>
    </dgm:pt>
    <dgm:pt modelId="{B7AD2339-A83A-4570-8471-BF5FB3135D6B}" type="sibTrans" cxnId="{A0621BA0-8A75-4367-A403-705F0CD82A09}">
      <dgm:prSet/>
      <dgm:spPr/>
      <dgm:t>
        <a:bodyPr/>
        <a:lstStyle/>
        <a:p>
          <a:endParaRPr lang="de-DE"/>
        </a:p>
      </dgm:t>
    </dgm:pt>
    <dgm:pt modelId="{7A433203-D3AD-4EFD-A93F-A1013770038D}">
      <dgm:prSet/>
      <dgm:spPr/>
      <dgm:t>
        <a:bodyPr/>
        <a:lstStyle/>
        <a:p>
          <a:r>
            <a:rPr lang="de-DE" smtClean="0">
              <a:sym typeface="Wingdings" panose="05000000000000000000" pitchFamily="2" charset="2"/>
            </a:rPr>
            <a:t>Unterstützung beim Ablauf</a:t>
          </a:r>
          <a:endParaRPr lang="de-DE" dirty="0" smtClean="0">
            <a:sym typeface="Wingdings" panose="05000000000000000000" pitchFamily="2" charset="2"/>
          </a:endParaRPr>
        </a:p>
      </dgm:t>
    </dgm:pt>
    <dgm:pt modelId="{23A9A93C-634B-4821-A2F5-DAD950F02F81}" type="parTrans" cxnId="{CB4F1CBF-3A17-4FBF-96F6-F7278A17480B}">
      <dgm:prSet/>
      <dgm:spPr/>
      <dgm:t>
        <a:bodyPr/>
        <a:lstStyle/>
        <a:p>
          <a:endParaRPr lang="de-DE"/>
        </a:p>
      </dgm:t>
    </dgm:pt>
    <dgm:pt modelId="{5F4BBA9F-08C8-4103-8EDD-92EBC6AED27B}" type="sibTrans" cxnId="{CB4F1CBF-3A17-4FBF-96F6-F7278A17480B}">
      <dgm:prSet/>
      <dgm:spPr/>
      <dgm:t>
        <a:bodyPr/>
        <a:lstStyle/>
        <a:p>
          <a:endParaRPr lang="de-DE"/>
        </a:p>
      </dgm:t>
    </dgm:pt>
    <dgm:pt modelId="{BC1442BB-1D4E-4BC6-B84A-FFFA44F0BB02}">
      <dgm:prSet/>
      <dgm:spPr/>
      <dgm:t>
        <a:bodyPr/>
        <a:lstStyle/>
        <a:p>
          <a:r>
            <a:rPr lang="de-DE" smtClean="0">
              <a:sym typeface="Wingdings" panose="05000000000000000000" pitchFamily="2" charset="2"/>
            </a:rPr>
            <a:t>Freigabe der Unterlagen</a:t>
          </a:r>
          <a:endParaRPr lang="de-DE" dirty="0" smtClean="0">
            <a:sym typeface="Wingdings" panose="05000000000000000000" pitchFamily="2" charset="2"/>
          </a:endParaRPr>
        </a:p>
      </dgm:t>
    </dgm:pt>
    <dgm:pt modelId="{1B993FA5-94A6-49A4-8690-79AADBFF984E}" type="parTrans" cxnId="{8AB02ECF-78DE-43CB-A713-B6A8B839E9CD}">
      <dgm:prSet/>
      <dgm:spPr/>
      <dgm:t>
        <a:bodyPr/>
        <a:lstStyle/>
        <a:p>
          <a:endParaRPr lang="de-DE"/>
        </a:p>
      </dgm:t>
    </dgm:pt>
    <dgm:pt modelId="{61578CE7-5980-4564-BD07-C667EA2F2B08}" type="sibTrans" cxnId="{8AB02ECF-78DE-43CB-A713-B6A8B839E9CD}">
      <dgm:prSet/>
      <dgm:spPr/>
      <dgm:t>
        <a:bodyPr/>
        <a:lstStyle/>
        <a:p>
          <a:endParaRPr lang="de-DE"/>
        </a:p>
      </dgm:t>
    </dgm:pt>
    <dgm:pt modelId="{DB982658-EBD0-4190-9855-AF0CA0026D2B}">
      <dgm:prSet/>
      <dgm:spPr/>
      <dgm:t>
        <a:bodyPr/>
        <a:lstStyle/>
        <a:p>
          <a:r>
            <a:rPr lang="de-DE" dirty="0" smtClean="0">
              <a:sym typeface="Wingdings" panose="05000000000000000000" pitchFamily="2" charset="2"/>
            </a:rPr>
            <a:t>Bewertung des QM-Systems</a:t>
          </a:r>
        </a:p>
      </dgm:t>
    </dgm:pt>
    <dgm:pt modelId="{F7FA58E2-5BEF-4501-ADDB-080E275DC53A}" type="parTrans" cxnId="{EAF99069-E4BF-4A23-9812-9952683AB4E5}">
      <dgm:prSet/>
      <dgm:spPr/>
      <dgm:t>
        <a:bodyPr/>
        <a:lstStyle/>
        <a:p>
          <a:endParaRPr lang="de-DE"/>
        </a:p>
      </dgm:t>
    </dgm:pt>
    <dgm:pt modelId="{9E0C9E68-67C2-47C8-AECF-F7D62EF5C624}" type="sibTrans" cxnId="{EAF99069-E4BF-4A23-9812-9952683AB4E5}">
      <dgm:prSet/>
      <dgm:spPr/>
      <dgm:t>
        <a:bodyPr/>
        <a:lstStyle/>
        <a:p>
          <a:endParaRPr lang="de-DE"/>
        </a:p>
      </dgm:t>
    </dgm:pt>
    <dgm:pt modelId="{964ADCC5-3D54-48C5-85F8-C416660E423D}">
      <dgm:prSet/>
      <dgm:spPr/>
      <dgm:t>
        <a:bodyPr/>
        <a:lstStyle/>
        <a:p>
          <a:r>
            <a:rPr lang="de-DE" dirty="0" smtClean="0">
              <a:sym typeface="Wingdings" panose="05000000000000000000" pitchFamily="2" charset="2"/>
            </a:rPr>
            <a:t>Planung der QM-Einführung</a:t>
          </a:r>
          <a:endParaRPr lang="de-DE" dirty="0"/>
        </a:p>
      </dgm:t>
    </dgm:pt>
    <dgm:pt modelId="{E6EFA827-20BC-4B93-86D4-164813B13806}" type="parTrans" cxnId="{ABC638BD-1D2B-45BA-9E70-68D6FB1E168A}">
      <dgm:prSet/>
      <dgm:spPr/>
      <dgm:t>
        <a:bodyPr/>
        <a:lstStyle/>
        <a:p>
          <a:endParaRPr lang="de-DE"/>
        </a:p>
      </dgm:t>
    </dgm:pt>
    <dgm:pt modelId="{DF696536-F575-486B-88BE-5B5FB6859C16}" type="sibTrans" cxnId="{ABC638BD-1D2B-45BA-9E70-68D6FB1E168A}">
      <dgm:prSet/>
      <dgm:spPr/>
      <dgm:t>
        <a:bodyPr/>
        <a:lstStyle/>
        <a:p>
          <a:endParaRPr lang="de-DE"/>
        </a:p>
      </dgm:t>
    </dgm:pt>
    <dgm:pt modelId="{F72CDD17-E71A-4F75-ABAF-040CC9396051}">
      <dgm:prSet/>
      <dgm:spPr/>
      <dgm:t>
        <a:bodyPr/>
        <a:lstStyle/>
        <a:p>
          <a:r>
            <a:rPr lang="de-DE" smtClean="0">
              <a:sym typeface="Wingdings" panose="05000000000000000000" pitchFamily="2" charset="2"/>
            </a:rPr>
            <a:t>Organisation der Arbeitsgruppen</a:t>
          </a:r>
          <a:endParaRPr lang="de-DE" dirty="0" smtClean="0">
            <a:sym typeface="Wingdings" panose="05000000000000000000" pitchFamily="2" charset="2"/>
          </a:endParaRPr>
        </a:p>
      </dgm:t>
    </dgm:pt>
    <dgm:pt modelId="{68034B0A-876A-48B6-92EB-EEF6E433F11A}" type="parTrans" cxnId="{42EF63F7-6CED-4EC0-ABC6-E933327885E4}">
      <dgm:prSet/>
      <dgm:spPr/>
      <dgm:t>
        <a:bodyPr/>
        <a:lstStyle/>
        <a:p>
          <a:endParaRPr lang="de-DE"/>
        </a:p>
      </dgm:t>
    </dgm:pt>
    <dgm:pt modelId="{6AC64A2F-0E20-4729-8AEC-1AB87B50A017}" type="sibTrans" cxnId="{42EF63F7-6CED-4EC0-ABC6-E933327885E4}">
      <dgm:prSet/>
      <dgm:spPr/>
      <dgm:t>
        <a:bodyPr/>
        <a:lstStyle/>
        <a:p>
          <a:endParaRPr lang="de-DE"/>
        </a:p>
      </dgm:t>
    </dgm:pt>
    <dgm:pt modelId="{9FDD3AA8-7ADE-4A6C-AC14-9F65DD7FF1F4}">
      <dgm:prSet/>
      <dgm:spPr/>
      <dgm:t>
        <a:bodyPr/>
        <a:lstStyle/>
        <a:p>
          <a:r>
            <a:rPr lang="de-DE" smtClean="0">
              <a:sym typeface="Wingdings" panose="05000000000000000000" pitchFamily="2" charset="2"/>
            </a:rPr>
            <a:t>Hilfe bei der Ablauffestlegung</a:t>
          </a:r>
          <a:endParaRPr lang="de-DE" dirty="0" smtClean="0">
            <a:sym typeface="Wingdings" panose="05000000000000000000" pitchFamily="2" charset="2"/>
          </a:endParaRPr>
        </a:p>
      </dgm:t>
    </dgm:pt>
    <dgm:pt modelId="{DBA10947-F715-449D-8393-5AF25EA079DA}" type="parTrans" cxnId="{07EE9004-93AC-45A5-A41B-0F91D68C193B}">
      <dgm:prSet/>
      <dgm:spPr/>
      <dgm:t>
        <a:bodyPr/>
        <a:lstStyle/>
        <a:p>
          <a:endParaRPr lang="de-DE"/>
        </a:p>
      </dgm:t>
    </dgm:pt>
    <dgm:pt modelId="{83C317A4-7629-4A5C-93C0-1A74BC901B23}" type="sibTrans" cxnId="{07EE9004-93AC-45A5-A41B-0F91D68C193B}">
      <dgm:prSet/>
      <dgm:spPr/>
      <dgm:t>
        <a:bodyPr/>
        <a:lstStyle/>
        <a:p>
          <a:endParaRPr lang="de-DE"/>
        </a:p>
      </dgm:t>
    </dgm:pt>
    <dgm:pt modelId="{8B8C480D-B659-44F3-99FA-0D56F795BEF3}">
      <dgm:prSet/>
      <dgm:spPr/>
      <dgm:t>
        <a:bodyPr/>
        <a:lstStyle/>
        <a:p>
          <a:r>
            <a:rPr lang="de-DE" smtClean="0">
              <a:sym typeface="Wingdings" panose="05000000000000000000" pitchFamily="2" charset="2"/>
            </a:rPr>
            <a:t>Pflege der QM-Unterlagen</a:t>
          </a:r>
          <a:endParaRPr lang="de-DE" dirty="0" smtClean="0">
            <a:sym typeface="Wingdings" panose="05000000000000000000" pitchFamily="2" charset="2"/>
          </a:endParaRPr>
        </a:p>
      </dgm:t>
    </dgm:pt>
    <dgm:pt modelId="{6C66A9A4-2A9D-475F-B42D-796E637877BA}" type="parTrans" cxnId="{4B7E68A1-A31E-4DF8-AD1B-E5594CC8AF03}">
      <dgm:prSet/>
      <dgm:spPr/>
      <dgm:t>
        <a:bodyPr/>
        <a:lstStyle/>
        <a:p>
          <a:endParaRPr lang="de-DE"/>
        </a:p>
      </dgm:t>
    </dgm:pt>
    <dgm:pt modelId="{4847D901-DFE7-4179-9A2D-E86B804E2132}" type="sibTrans" cxnId="{4B7E68A1-A31E-4DF8-AD1B-E5594CC8AF03}">
      <dgm:prSet/>
      <dgm:spPr/>
      <dgm:t>
        <a:bodyPr/>
        <a:lstStyle/>
        <a:p>
          <a:endParaRPr lang="de-DE"/>
        </a:p>
      </dgm:t>
    </dgm:pt>
    <dgm:pt modelId="{28B42444-00E8-4AFF-88C6-F13E3CA075BA}">
      <dgm:prSet/>
      <dgm:spPr/>
      <dgm:t>
        <a:bodyPr/>
        <a:lstStyle/>
        <a:p>
          <a:r>
            <a:rPr lang="de-DE" smtClean="0">
              <a:sym typeface="Wingdings" panose="05000000000000000000" pitchFamily="2" charset="2"/>
            </a:rPr>
            <a:t>Planung und Durchführung interner Audits</a:t>
          </a:r>
          <a:endParaRPr lang="de-DE" dirty="0" smtClean="0">
            <a:sym typeface="Wingdings" panose="05000000000000000000" pitchFamily="2" charset="2"/>
          </a:endParaRPr>
        </a:p>
      </dgm:t>
    </dgm:pt>
    <dgm:pt modelId="{F9BCEC41-A965-4984-B589-7804C94CB37C}" type="parTrans" cxnId="{0DEEEA72-4AD4-49F9-A2CE-28B0812B6841}">
      <dgm:prSet/>
      <dgm:spPr/>
      <dgm:t>
        <a:bodyPr/>
        <a:lstStyle/>
        <a:p>
          <a:endParaRPr lang="de-DE"/>
        </a:p>
      </dgm:t>
    </dgm:pt>
    <dgm:pt modelId="{51120271-57C1-4B17-9EF7-D306962B66C1}" type="sibTrans" cxnId="{0DEEEA72-4AD4-49F9-A2CE-28B0812B6841}">
      <dgm:prSet/>
      <dgm:spPr/>
      <dgm:t>
        <a:bodyPr/>
        <a:lstStyle/>
        <a:p>
          <a:endParaRPr lang="de-DE"/>
        </a:p>
      </dgm:t>
    </dgm:pt>
    <dgm:pt modelId="{E5E97DA3-0B7F-4414-BBB5-7EFD688EC078}">
      <dgm:prSet/>
      <dgm:spPr/>
      <dgm:t>
        <a:bodyPr/>
        <a:lstStyle/>
        <a:p>
          <a:r>
            <a:rPr lang="de-DE" dirty="0" smtClean="0">
              <a:sym typeface="Wingdings" panose="05000000000000000000" pitchFamily="2" charset="2"/>
            </a:rPr>
            <a:t>Umsetzung der internen Vorgaben</a:t>
          </a:r>
        </a:p>
      </dgm:t>
    </dgm:pt>
    <dgm:pt modelId="{0F9BE369-32B7-4911-A6A0-F8F023107D9E}" type="parTrans" cxnId="{BFFA041E-7729-450C-BD2B-8DBE06B5ECEF}">
      <dgm:prSet/>
      <dgm:spPr/>
      <dgm:t>
        <a:bodyPr/>
        <a:lstStyle/>
        <a:p>
          <a:endParaRPr lang="de-DE"/>
        </a:p>
      </dgm:t>
    </dgm:pt>
    <dgm:pt modelId="{FD727833-224D-485D-BD0F-3C7CBE390DE4}" type="sibTrans" cxnId="{BFFA041E-7729-450C-BD2B-8DBE06B5ECEF}">
      <dgm:prSet/>
      <dgm:spPr/>
      <dgm:t>
        <a:bodyPr/>
        <a:lstStyle/>
        <a:p>
          <a:endParaRPr lang="de-DE"/>
        </a:p>
      </dgm:t>
    </dgm:pt>
    <dgm:pt modelId="{F485E8B0-7351-43DC-8E6C-5786657ABC47}" type="pres">
      <dgm:prSet presAssocID="{D19F8C78-7E13-42FF-BEF6-4F43580F8E3F}" presName="Name0" presStyleCnt="0">
        <dgm:presLayoutVars>
          <dgm:dir/>
          <dgm:animLvl val="lvl"/>
          <dgm:resizeHandles/>
        </dgm:presLayoutVars>
      </dgm:prSet>
      <dgm:spPr/>
      <dgm:t>
        <a:bodyPr/>
        <a:lstStyle/>
        <a:p>
          <a:endParaRPr lang="de-DE"/>
        </a:p>
      </dgm:t>
    </dgm:pt>
    <dgm:pt modelId="{93BB0066-44F4-4A12-975C-9E6B5F912582}" type="pres">
      <dgm:prSet presAssocID="{94670016-6ABD-43B8-B3EB-155479EB1E92}" presName="linNode" presStyleCnt="0"/>
      <dgm:spPr/>
    </dgm:pt>
    <dgm:pt modelId="{EAD8A805-54A7-4089-B6E0-18CCD1AA9D36}" type="pres">
      <dgm:prSet presAssocID="{94670016-6ABD-43B8-B3EB-155479EB1E92}" presName="parentShp" presStyleLbl="node1" presStyleIdx="0" presStyleCnt="3" custLinFactNeighborY="-448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024B08A-666E-47B9-B0D4-658E89D5373E}" type="pres">
      <dgm:prSet presAssocID="{94670016-6ABD-43B8-B3EB-155479EB1E92}" presName="childShp" presStyleLbl="b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AB830E2-2913-4BC7-B4DE-F03C145609B4}" type="pres">
      <dgm:prSet presAssocID="{C4532AD2-9D7F-4002-9D1C-E86AD1F8C06A}" presName="spacing" presStyleCnt="0"/>
      <dgm:spPr/>
    </dgm:pt>
    <dgm:pt modelId="{00ECACEA-AF1D-4CF8-A4AB-83A451783255}" type="pres">
      <dgm:prSet presAssocID="{38635314-86CB-406F-9A75-B2BC4B7AA595}" presName="linNode" presStyleCnt="0"/>
      <dgm:spPr/>
    </dgm:pt>
    <dgm:pt modelId="{320C008B-69AB-48C5-8AE5-573FBDE63317}" type="pres">
      <dgm:prSet presAssocID="{38635314-86CB-406F-9A75-B2BC4B7AA595}" presName="parentShp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DC737F0-E358-4A1F-AE5E-090903CD0CFB}" type="pres">
      <dgm:prSet presAssocID="{38635314-86CB-406F-9A75-B2BC4B7AA595}" presName="childShp" presStyleLbl="b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6F32198-9406-4FFD-951C-F82F92AEED38}" type="pres">
      <dgm:prSet presAssocID="{290CCFE7-0493-4D15-8615-461FC96DAE29}" presName="spacing" presStyleCnt="0"/>
      <dgm:spPr/>
    </dgm:pt>
    <dgm:pt modelId="{C03ADAD1-084A-41C6-BFA3-06DF525BFFB2}" type="pres">
      <dgm:prSet presAssocID="{946C81C7-A583-46A6-AF16-A9BB7362EE43}" presName="linNode" presStyleCnt="0"/>
      <dgm:spPr/>
    </dgm:pt>
    <dgm:pt modelId="{4269BD33-B1AF-4294-9317-CF9E8EB03CA4}" type="pres">
      <dgm:prSet presAssocID="{946C81C7-A583-46A6-AF16-A9BB7362EE43}" presName="parentShp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B07D682-3B43-4452-8890-28AB6CB360A0}" type="pres">
      <dgm:prSet presAssocID="{946C81C7-A583-46A6-AF16-A9BB7362EE43}" presName="childShp" presStyleLbl="b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148DBA0-C514-4B70-832B-AAA06BC369B2}" type="presOf" srcId="{E575A41C-A557-4775-8A84-008451293979}" destId="{CB07D682-3B43-4452-8890-28AB6CB360A0}" srcOrd="0" destOrd="0" presId="urn:microsoft.com/office/officeart/2005/8/layout/vList6"/>
    <dgm:cxn modelId="{D56B5E05-24C9-48CE-AF31-2F87AC62ED76}" type="presOf" srcId="{964ADCC5-3D54-48C5-85F8-C416660E423D}" destId="{6DC737F0-E358-4A1F-AE5E-090903CD0CFB}" srcOrd="0" destOrd="0" presId="urn:microsoft.com/office/officeart/2005/8/layout/vList6"/>
    <dgm:cxn modelId="{42EF63F7-6CED-4EC0-ABC6-E933327885E4}" srcId="{38635314-86CB-406F-9A75-B2BC4B7AA595}" destId="{F72CDD17-E71A-4F75-ABAF-040CC9396051}" srcOrd="1" destOrd="0" parTransId="{68034B0A-876A-48B6-92EB-EEF6E433F11A}" sibTransId="{6AC64A2F-0E20-4729-8AEC-1AB87B50A017}"/>
    <dgm:cxn modelId="{BD66D84E-0CDF-4C00-90C0-4B6CE4A0DABB}" srcId="{946C81C7-A583-46A6-AF16-A9BB7362EE43}" destId="{E575A41C-A557-4775-8A84-008451293979}" srcOrd="0" destOrd="0" parTransId="{5F122638-200F-474C-85E4-B8B4FE9A0A6A}" sibTransId="{7D94AA1B-2BD0-4FAC-8A74-8CD8DC04B1B5}"/>
    <dgm:cxn modelId="{BAAB81FC-2BF5-4E8A-9C6D-9E27B6EA1942}" srcId="{D19F8C78-7E13-42FF-BEF6-4F43580F8E3F}" destId="{946C81C7-A583-46A6-AF16-A9BB7362EE43}" srcOrd="2" destOrd="0" parTransId="{9CC13041-7705-4735-91B4-5396F336FEF2}" sibTransId="{1C6DE964-9CA9-414D-B50B-7226DC177811}"/>
    <dgm:cxn modelId="{07EE9004-93AC-45A5-A41B-0F91D68C193B}" srcId="{38635314-86CB-406F-9A75-B2BC4B7AA595}" destId="{9FDD3AA8-7ADE-4A6C-AC14-9F65DD7FF1F4}" srcOrd="2" destOrd="0" parTransId="{DBA10947-F715-449D-8393-5AF25EA079DA}" sibTransId="{83C317A4-7629-4A5C-93C0-1A74BC901B23}"/>
    <dgm:cxn modelId="{BFFA041E-7729-450C-BD2B-8DBE06B5ECEF}" srcId="{946C81C7-A583-46A6-AF16-A9BB7362EE43}" destId="{E5E97DA3-0B7F-4414-BBB5-7EFD688EC078}" srcOrd="1" destOrd="0" parTransId="{0F9BE369-32B7-4911-A6A0-F8F023107D9E}" sibTransId="{FD727833-224D-485D-BD0F-3C7CBE390DE4}"/>
    <dgm:cxn modelId="{D28124DA-EAA6-48EB-A9E8-9E0093BE9078}" srcId="{94670016-6ABD-43B8-B3EB-155479EB1E92}" destId="{1EAFCD6B-85BD-4D17-B566-7F1DB41EFAEE}" srcOrd="0" destOrd="0" parTransId="{66086DB9-0E29-4062-89A1-C7FA7738013C}" sibTransId="{1BBA5193-C01B-42A8-8C79-01133CCA0C6B}"/>
    <dgm:cxn modelId="{4731A822-6E8A-4E80-A16D-C897CDE18ABB}" type="presOf" srcId="{D19F8C78-7E13-42FF-BEF6-4F43580F8E3F}" destId="{F485E8B0-7351-43DC-8E6C-5786657ABC47}" srcOrd="0" destOrd="0" presId="urn:microsoft.com/office/officeart/2005/8/layout/vList6"/>
    <dgm:cxn modelId="{8AB02ECF-78DE-43CB-A713-B6A8B839E9CD}" srcId="{94670016-6ABD-43B8-B3EB-155479EB1E92}" destId="{BC1442BB-1D4E-4BC6-B84A-FFFA44F0BB02}" srcOrd="3" destOrd="0" parTransId="{1B993FA5-94A6-49A4-8690-79AADBFF984E}" sibTransId="{61578CE7-5980-4564-BD07-C667EA2F2B08}"/>
    <dgm:cxn modelId="{EAF99069-E4BF-4A23-9812-9952683AB4E5}" srcId="{94670016-6ABD-43B8-B3EB-155479EB1E92}" destId="{DB982658-EBD0-4190-9855-AF0CA0026D2B}" srcOrd="4" destOrd="0" parTransId="{F7FA58E2-5BEF-4501-ADDB-080E275DC53A}" sibTransId="{9E0C9E68-67C2-47C8-AECF-F7D62EF5C624}"/>
    <dgm:cxn modelId="{ABC638BD-1D2B-45BA-9E70-68D6FB1E168A}" srcId="{38635314-86CB-406F-9A75-B2BC4B7AA595}" destId="{964ADCC5-3D54-48C5-85F8-C416660E423D}" srcOrd="0" destOrd="0" parTransId="{E6EFA827-20BC-4B93-86D4-164813B13806}" sibTransId="{DF696536-F575-486B-88BE-5B5FB6859C16}"/>
    <dgm:cxn modelId="{98308FD2-B329-45F5-B399-62AAA549DB12}" type="presOf" srcId="{38635314-86CB-406F-9A75-B2BC4B7AA595}" destId="{320C008B-69AB-48C5-8AE5-573FBDE63317}" srcOrd="0" destOrd="0" presId="urn:microsoft.com/office/officeart/2005/8/layout/vList6"/>
    <dgm:cxn modelId="{F92EA3AF-A77C-46E8-95E5-9844BB057524}" type="presOf" srcId="{F72CDD17-E71A-4F75-ABAF-040CC9396051}" destId="{6DC737F0-E358-4A1F-AE5E-090903CD0CFB}" srcOrd="0" destOrd="1" presId="urn:microsoft.com/office/officeart/2005/8/layout/vList6"/>
    <dgm:cxn modelId="{AB0628F1-C6C2-4F4D-B6E0-5478D5BFF9A8}" type="presOf" srcId="{94670016-6ABD-43B8-B3EB-155479EB1E92}" destId="{EAD8A805-54A7-4089-B6E0-18CCD1AA9D36}" srcOrd="0" destOrd="0" presId="urn:microsoft.com/office/officeart/2005/8/layout/vList6"/>
    <dgm:cxn modelId="{0DEEEA72-4AD4-49F9-A2CE-28B0812B6841}" srcId="{38635314-86CB-406F-9A75-B2BC4B7AA595}" destId="{28B42444-00E8-4AFF-88C6-F13E3CA075BA}" srcOrd="4" destOrd="0" parTransId="{F9BCEC41-A965-4984-B589-7804C94CB37C}" sibTransId="{51120271-57C1-4B17-9EF7-D306962B66C1}"/>
    <dgm:cxn modelId="{D6987C28-3659-41AE-A8B4-68DB14E1BFB3}" type="presOf" srcId="{28B42444-00E8-4AFF-88C6-F13E3CA075BA}" destId="{6DC737F0-E358-4A1F-AE5E-090903CD0CFB}" srcOrd="0" destOrd="4" presId="urn:microsoft.com/office/officeart/2005/8/layout/vList6"/>
    <dgm:cxn modelId="{5023985F-5CC1-4334-B192-970967BDDE90}" type="presOf" srcId="{7A433203-D3AD-4EFD-A93F-A1013770038D}" destId="{5024B08A-666E-47B9-B0D4-658E89D5373E}" srcOrd="0" destOrd="2" presId="urn:microsoft.com/office/officeart/2005/8/layout/vList6"/>
    <dgm:cxn modelId="{CAAB6883-6580-46D7-BDF9-7C093FFD476B}" type="presOf" srcId="{1EAFCD6B-85BD-4D17-B566-7F1DB41EFAEE}" destId="{5024B08A-666E-47B9-B0D4-658E89D5373E}" srcOrd="0" destOrd="0" presId="urn:microsoft.com/office/officeart/2005/8/layout/vList6"/>
    <dgm:cxn modelId="{1146122D-95E2-4A56-B515-4B802F832103}" type="presOf" srcId="{E5E97DA3-0B7F-4414-BBB5-7EFD688EC078}" destId="{CB07D682-3B43-4452-8890-28AB6CB360A0}" srcOrd="0" destOrd="1" presId="urn:microsoft.com/office/officeart/2005/8/layout/vList6"/>
    <dgm:cxn modelId="{E9003E4D-C293-4870-A33A-C1D484B5F055}" type="presOf" srcId="{BC1442BB-1D4E-4BC6-B84A-FFFA44F0BB02}" destId="{5024B08A-666E-47B9-B0D4-658E89D5373E}" srcOrd="0" destOrd="3" presId="urn:microsoft.com/office/officeart/2005/8/layout/vList6"/>
    <dgm:cxn modelId="{9CB15D69-B63B-4EEF-BCBC-35FEF9CF4410}" type="presOf" srcId="{946C81C7-A583-46A6-AF16-A9BB7362EE43}" destId="{4269BD33-B1AF-4294-9317-CF9E8EB03CA4}" srcOrd="0" destOrd="0" presId="urn:microsoft.com/office/officeart/2005/8/layout/vList6"/>
    <dgm:cxn modelId="{89196E28-F7A9-4142-AA7B-7531B427371B}" srcId="{D19F8C78-7E13-42FF-BEF6-4F43580F8E3F}" destId="{94670016-6ABD-43B8-B3EB-155479EB1E92}" srcOrd="0" destOrd="0" parTransId="{005675E1-83A1-400E-980A-28840E345780}" sibTransId="{C4532AD2-9D7F-4002-9D1C-E86AD1F8C06A}"/>
    <dgm:cxn modelId="{4B7E68A1-A31E-4DF8-AD1B-E5594CC8AF03}" srcId="{38635314-86CB-406F-9A75-B2BC4B7AA595}" destId="{8B8C480D-B659-44F3-99FA-0D56F795BEF3}" srcOrd="3" destOrd="0" parTransId="{6C66A9A4-2A9D-475F-B42D-796E637877BA}" sibTransId="{4847D901-DFE7-4179-9A2D-E86B804E2132}"/>
    <dgm:cxn modelId="{C8189F84-05A7-482D-82B1-68BB3BCDF1A9}" type="presOf" srcId="{8B8C480D-B659-44F3-99FA-0D56F795BEF3}" destId="{6DC737F0-E358-4A1F-AE5E-090903CD0CFB}" srcOrd="0" destOrd="3" presId="urn:microsoft.com/office/officeart/2005/8/layout/vList6"/>
    <dgm:cxn modelId="{CB4F1CBF-3A17-4FBF-96F6-F7278A17480B}" srcId="{94670016-6ABD-43B8-B3EB-155479EB1E92}" destId="{7A433203-D3AD-4EFD-A93F-A1013770038D}" srcOrd="2" destOrd="0" parTransId="{23A9A93C-634B-4821-A2F5-DAD950F02F81}" sibTransId="{5F4BBA9F-08C8-4103-8EDD-92EBC6AED27B}"/>
    <dgm:cxn modelId="{ECD6F68B-B0AC-4C64-9FAE-B77D08357965}" type="presOf" srcId="{9FDD3AA8-7ADE-4A6C-AC14-9F65DD7FF1F4}" destId="{6DC737F0-E358-4A1F-AE5E-090903CD0CFB}" srcOrd="0" destOrd="2" presId="urn:microsoft.com/office/officeart/2005/8/layout/vList6"/>
    <dgm:cxn modelId="{A0621BA0-8A75-4367-A403-705F0CD82A09}" srcId="{94670016-6ABD-43B8-B3EB-155479EB1E92}" destId="{3270F1CB-D9E6-42FD-ABE5-5B241A1B1A66}" srcOrd="1" destOrd="0" parTransId="{1D5FA9F0-E675-4BC0-9C79-918A269216CF}" sibTransId="{B7AD2339-A83A-4570-8471-BF5FB3135D6B}"/>
    <dgm:cxn modelId="{3736F970-F5F0-4AB3-A2FD-276A406F1D28}" type="presOf" srcId="{3270F1CB-D9E6-42FD-ABE5-5B241A1B1A66}" destId="{5024B08A-666E-47B9-B0D4-658E89D5373E}" srcOrd="0" destOrd="1" presId="urn:microsoft.com/office/officeart/2005/8/layout/vList6"/>
    <dgm:cxn modelId="{4ECFA650-B3FD-4B3D-BFC1-B2EF1214C339}" srcId="{D19F8C78-7E13-42FF-BEF6-4F43580F8E3F}" destId="{38635314-86CB-406F-9A75-B2BC4B7AA595}" srcOrd="1" destOrd="0" parTransId="{AA3FD1A9-C5E7-4D56-9CCC-B33E818D1CA4}" sibTransId="{290CCFE7-0493-4D15-8615-461FC96DAE29}"/>
    <dgm:cxn modelId="{B95F9C79-A51B-473B-BCF9-000733BC6873}" type="presOf" srcId="{DB982658-EBD0-4190-9855-AF0CA0026D2B}" destId="{5024B08A-666E-47B9-B0D4-658E89D5373E}" srcOrd="0" destOrd="4" presId="urn:microsoft.com/office/officeart/2005/8/layout/vList6"/>
    <dgm:cxn modelId="{57F4F861-9772-4226-9C99-89DC8B3D75D1}" type="presParOf" srcId="{F485E8B0-7351-43DC-8E6C-5786657ABC47}" destId="{93BB0066-44F4-4A12-975C-9E6B5F912582}" srcOrd="0" destOrd="0" presId="urn:microsoft.com/office/officeart/2005/8/layout/vList6"/>
    <dgm:cxn modelId="{B3B3A395-902A-4433-8E43-FACD3E3D6311}" type="presParOf" srcId="{93BB0066-44F4-4A12-975C-9E6B5F912582}" destId="{EAD8A805-54A7-4089-B6E0-18CCD1AA9D36}" srcOrd="0" destOrd="0" presId="urn:microsoft.com/office/officeart/2005/8/layout/vList6"/>
    <dgm:cxn modelId="{1F778FD2-7EF8-4D18-937C-C9D24EA3894C}" type="presParOf" srcId="{93BB0066-44F4-4A12-975C-9E6B5F912582}" destId="{5024B08A-666E-47B9-B0D4-658E89D5373E}" srcOrd="1" destOrd="0" presId="urn:microsoft.com/office/officeart/2005/8/layout/vList6"/>
    <dgm:cxn modelId="{FBF81AA6-7446-471D-BC08-0089D9F4DEDF}" type="presParOf" srcId="{F485E8B0-7351-43DC-8E6C-5786657ABC47}" destId="{2AB830E2-2913-4BC7-B4DE-F03C145609B4}" srcOrd="1" destOrd="0" presId="urn:microsoft.com/office/officeart/2005/8/layout/vList6"/>
    <dgm:cxn modelId="{B8A00FCB-F31F-4701-90D9-2FAA934DC50C}" type="presParOf" srcId="{F485E8B0-7351-43DC-8E6C-5786657ABC47}" destId="{00ECACEA-AF1D-4CF8-A4AB-83A451783255}" srcOrd="2" destOrd="0" presId="urn:microsoft.com/office/officeart/2005/8/layout/vList6"/>
    <dgm:cxn modelId="{E1614CF5-E6AD-4A31-806E-71CCF4367F62}" type="presParOf" srcId="{00ECACEA-AF1D-4CF8-A4AB-83A451783255}" destId="{320C008B-69AB-48C5-8AE5-573FBDE63317}" srcOrd="0" destOrd="0" presId="urn:microsoft.com/office/officeart/2005/8/layout/vList6"/>
    <dgm:cxn modelId="{520061F2-B38A-4DA6-BE38-DEC0181AB5FE}" type="presParOf" srcId="{00ECACEA-AF1D-4CF8-A4AB-83A451783255}" destId="{6DC737F0-E358-4A1F-AE5E-090903CD0CFB}" srcOrd="1" destOrd="0" presId="urn:microsoft.com/office/officeart/2005/8/layout/vList6"/>
    <dgm:cxn modelId="{0DC5190B-382F-4DF1-8317-2804563D3A88}" type="presParOf" srcId="{F485E8B0-7351-43DC-8E6C-5786657ABC47}" destId="{46F32198-9406-4FFD-951C-F82F92AEED38}" srcOrd="3" destOrd="0" presId="urn:microsoft.com/office/officeart/2005/8/layout/vList6"/>
    <dgm:cxn modelId="{C0BCBA34-40B1-4B38-A763-3336367577A6}" type="presParOf" srcId="{F485E8B0-7351-43DC-8E6C-5786657ABC47}" destId="{C03ADAD1-084A-41C6-BFA3-06DF525BFFB2}" srcOrd="4" destOrd="0" presId="urn:microsoft.com/office/officeart/2005/8/layout/vList6"/>
    <dgm:cxn modelId="{0C9E2714-4447-4964-AF53-8311145BB356}" type="presParOf" srcId="{C03ADAD1-084A-41C6-BFA3-06DF525BFFB2}" destId="{4269BD33-B1AF-4294-9317-CF9E8EB03CA4}" srcOrd="0" destOrd="0" presId="urn:microsoft.com/office/officeart/2005/8/layout/vList6"/>
    <dgm:cxn modelId="{B6AAC0FA-6B9E-44C2-B52D-26D57986A9F2}" type="presParOf" srcId="{C03ADAD1-084A-41C6-BFA3-06DF525BFFB2}" destId="{CB07D682-3B43-4452-8890-28AB6CB360A0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073A63EE-31CF-4100-BE36-62CEA3D2231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E5D3C2B-05F5-41FC-9449-E722DCD5FA8B}">
      <dgm:prSet phldrT="[Text]"/>
      <dgm:spPr>
        <a:solidFill>
          <a:srgbClr val="00B0F0"/>
        </a:solidFill>
      </dgm:spPr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de-DE" dirty="0" smtClean="0"/>
            <a:t>Dreifunktionales Modell</a:t>
          </a:r>
        </a:p>
        <a:p>
          <a:pPr lvl="0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dirty="0"/>
        </a:p>
      </dgm:t>
    </dgm:pt>
    <dgm:pt modelId="{6B2734DC-5297-4F2A-A3CF-5A62E24B2F97}" type="parTrans" cxnId="{FF29A671-0108-4256-9B13-85C24AC9E59E}">
      <dgm:prSet/>
      <dgm:spPr/>
      <dgm:t>
        <a:bodyPr/>
        <a:lstStyle/>
        <a:p>
          <a:endParaRPr lang="de-DE"/>
        </a:p>
      </dgm:t>
    </dgm:pt>
    <dgm:pt modelId="{8FD12863-BE29-4EFC-BF98-405DF6110EF8}" type="sibTrans" cxnId="{FF29A671-0108-4256-9B13-85C24AC9E59E}">
      <dgm:prSet/>
      <dgm:spPr/>
      <dgm:t>
        <a:bodyPr/>
        <a:lstStyle/>
        <a:p>
          <a:endParaRPr lang="de-DE"/>
        </a:p>
      </dgm:t>
    </dgm:pt>
    <dgm:pt modelId="{3C8AEB5B-4623-4E15-8E95-8976DF0AA767}">
      <dgm:prSet phldrT="[Text]"/>
      <dgm:spPr>
        <a:solidFill>
          <a:srgbClr val="FF0000"/>
        </a:solidFill>
      </dgm:spPr>
      <dgm:t>
        <a:bodyPr/>
        <a:lstStyle/>
        <a:p>
          <a:r>
            <a:rPr lang="de-DE" dirty="0" smtClean="0"/>
            <a:t>Gesprächskategorien</a:t>
          </a:r>
          <a:endParaRPr lang="de-DE" dirty="0"/>
        </a:p>
      </dgm:t>
    </dgm:pt>
    <dgm:pt modelId="{78054EAF-D75C-4C72-AA98-C9D05B8C1603}" type="parTrans" cxnId="{E506B033-9F15-4361-BB3F-18D990006CB5}">
      <dgm:prSet/>
      <dgm:spPr/>
      <dgm:t>
        <a:bodyPr/>
        <a:lstStyle/>
        <a:p>
          <a:endParaRPr lang="de-DE"/>
        </a:p>
      </dgm:t>
    </dgm:pt>
    <dgm:pt modelId="{787D14FF-9B57-44DD-BE2C-E9F3B62EFC6E}" type="sibTrans" cxnId="{E506B033-9F15-4361-BB3F-18D990006CB5}">
      <dgm:prSet/>
      <dgm:spPr/>
      <dgm:t>
        <a:bodyPr/>
        <a:lstStyle/>
        <a:p>
          <a:endParaRPr lang="de-DE"/>
        </a:p>
      </dgm:t>
    </dgm:pt>
    <dgm:pt modelId="{736B801C-81D6-4810-A16F-02051A438B5D}">
      <dgm:prSet phldrT="[Text]"/>
      <dgm:spPr/>
      <dgm:t>
        <a:bodyPr/>
        <a:lstStyle/>
        <a:p>
          <a:r>
            <a:rPr lang="de-DE" dirty="0" smtClean="0"/>
            <a:t>Situationsbezogenes Führen</a:t>
          </a:r>
          <a:endParaRPr lang="de-DE" dirty="0"/>
        </a:p>
      </dgm:t>
    </dgm:pt>
    <dgm:pt modelId="{403C34E4-4AF3-4A7F-8F07-14389851449D}" type="parTrans" cxnId="{30CF74E2-0AA3-460F-A872-C2CD956AF599}">
      <dgm:prSet/>
      <dgm:spPr/>
      <dgm:t>
        <a:bodyPr/>
        <a:lstStyle/>
        <a:p>
          <a:endParaRPr lang="de-DE"/>
        </a:p>
      </dgm:t>
    </dgm:pt>
    <dgm:pt modelId="{B11F6E18-9DBB-4726-8CDF-1320EA5D0F71}" type="sibTrans" cxnId="{30CF74E2-0AA3-460F-A872-C2CD956AF599}">
      <dgm:prSet/>
      <dgm:spPr/>
      <dgm:t>
        <a:bodyPr/>
        <a:lstStyle/>
        <a:p>
          <a:endParaRPr lang="de-DE"/>
        </a:p>
      </dgm:t>
    </dgm:pt>
    <dgm:pt modelId="{91737B6F-76E0-4C0D-91E8-089481EDF0A8}" type="pres">
      <dgm:prSet presAssocID="{073A63EE-31CF-4100-BE36-62CEA3D2231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91BC985-73BA-48C9-B3E7-127B49D6935A}" type="pres">
      <dgm:prSet presAssocID="{1E5D3C2B-05F5-41FC-9449-E722DCD5FA8B}" presName="linNode" presStyleCnt="0"/>
      <dgm:spPr/>
    </dgm:pt>
    <dgm:pt modelId="{B508A79D-A20C-4AC8-B77A-55260CD60D3B}" type="pres">
      <dgm:prSet presAssocID="{1E5D3C2B-05F5-41FC-9449-E722DCD5FA8B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2D7F355-9903-402A-88F4-6DD873FF0F42}" type="pres">
      <dgm:prSet presAssocID="{8FD12863-BE29-4EFC-BF98-405DF6110EF8}" presName="sp" presStyleCnt="0"/>
      <dgm:spPr/>
    </dgm:pt>
    <dgm:pt modelId="{7EE1515F-E7FC-4812-9B45-A720B811099D}" type="pres">
      <dgm:prSet presAssocID="{3C8AEB5B-4623-4E15-8E95-8976DF0AA767}" presName="linNode" presStyleCnt="0"/>
      <dgm:spPr/>
    </dgm:pt>
    <dgm:pt modelId="{EC120F09-80CF-407B-8E9E-7CA1B5A4D240}" type="pres">
      <dgm:prSet presAssocID="{3C8AEB5B-4623-4E15-8E95-8976DF0AA767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381162F-8CE5-4C86-AF5B-48FE66EE2C2A}" type="pres">
      <dgm:prSet presAssocID="{787D14FF-9B57-44DD-BE2C-E9F3B62EFC6E}" presName="sp" presStyleCnt="0"/>
      <dgm:spPr/>
    </dgm:pt>
    <dgm:pt modelId="{48DCB70E-92F1-4D58-96E9-BAF204554E82}" type="pres">
      <dgm:prSet presAssocID="{736B801C-81D6-4810-A16F-02051A438B5D}" presName="linNode" presStyleCnt="0"/>
      <dgm:spPr/>
    </dgm:pt>
    <dgm:pt modelId="{5BC274A6-F2DB-4170-97B4-0BEEDE7054C7}" type="pres">
      <dgm:prSet presAssocID="{736B801C-81D6-4810-A16F-02051A438B5D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E5F8AE9-1562-4B57-8C65-872A378CECEF}" type="presOf" srcId="{3C8AEB5B-4623-4E15-8E95-8976DF0AA767}" destId="{EC120F09-80CF-407B-8E9E-7CA1B5A4D240}" srcOrd="0" destOrd="0" presId="urn:microsoft.com/office/officeart/2005/8/layout/vList5"/>
    <dgm:cxn modelId="{75C752D2-7ACD-46A1-868B-4BA32002C818}" type="presOf" srcId="{736B801C-81D6-4810-A16F-02051A438B5D}" destId="{5BC274A6-F2DB-4170-97B4-0BEEDE7054C7}" srcOrd="0" destOrd="0" presId="urn:microsoft.com/office/officeart/2005/8/layout/vList5"/>
    <dgm:cxn modelId="{30CF74E2-0AA3-460F-A872-C2CD956AF599}" srcId="{073A63EE-31CF-4100-BE36-62CEA3D22316}" destId="{736B801C-81D6-4810-A16F-02051A438B5D}" srcOrd="2" destOrd="0" parTransId="{403C34E4-4AF3-4A7F-8F07-14389851449D}" sibTransId="{B11F6E18-9DBB-4726-8CDF-1320EA5D0F71}"/>
    <dgm:cxn modelId="{FF29A671-0108-4256-9B13-85C24AC9E59E}" srcId="{073A63EE-31CF-4100-BE36-62CEA3D22316}" destId="{1E5D3C2B-05F5-41FC-9449-E722DCD5FA8B}" srcOrd="0" destOrd="0" parTransId="{6B2734DC-5297-4F2A-A3CF-5A62E24B2F97}" sibTransId="{8FD12863-BE29-4EFC-BF98-405DF6110EF8}"/>
    <dgm:cxn modelId="{B2268912-061F-4D80-A95C-2488D861BF53}" type="presOf" srcId="{1E5D3C2B-05F5-41FC-9449-E722DCD5FA8B}" destId="{B508A79D-A20C-4AC8-B77A-55260CD60D3B}" srcOrd="0" destOrd="0" presId="urn:microsoft.com/office/officeart/2005/8/layout/vList5"/>
    <dgm:cxn modelId="{E506B033-9F15-4361-BB3F-18D990006CB5}" srcId="{073A63EE-31CF-4100-BE36-62CEA3D22316}" destId="{3C8AEB5B-4623-4E15-8E95-8976DF0AA767}" srcOrd="1" destOrd="0" parTransId="{78054EAF-D75C-4C72-AA98-C9D05B8C1603}" sibTransId="{787D14FF-9B57-44DD-BE2C-E9F3B62EFC6E}"/>
    <dgm:cxn modelId="{CC7194D0-DEA6-46A0-9503-72628CDE8F9C}" type="presOf" srcId="{073A63EE-31CF-4100-BE36-62CEA3D22316}" destId="{91737B6F-76E0-4C0D-91E8-089481EDF0A8}" srcOrd="0" destOrd="0" presId="urn:microsoft.com/office/officeart/2005/8/layout/vList5"/>
    <dgm:cxn modelId="{5CFA6EF4-BF98-4688-BEA3-EB1911144372}" type="presParOf" srcId="{91737B6F-76E0-4C0D-91E8-089481EDF0A8}" destId="{391BC985-73BA-48C9-B3E7-127B49D6935A}" srcOrd="0" destOrd="0" presId="urn:microsoft.com/office/officeart/2005/8/layout/vList5"/>
    <dgm:cxn modelId="{8C486413-3962-4C35-B07D-7AF6F1FCCD38}" type="presParOf" srcId="{391BC985-73BA-48C9-B3E7-127B49D6935A}" destId="{B508A79D-A20C-4AC8-B77A-55260CD60D3B}" srcOrd="0" destOrd="0" presId="urn:microsoft.com/office/officeart/2005/8/layout/vList5"/>
    <dgm:cxn modelId="{368385F7-76EC-4C2B-9A54-3CF5DFED4C50}" type="presParOf" srcId="{91737B6F-76E0-4C0D-91E8-089481EDF0A8}" destId="{12D7F355-9903-402A-88F4-6DD873FF0F42}" srcOrd="1" destOrd="0" presId="urn:microsoft.com/office/officeart/2005/8/layout/vList5"/>
    <dgm:cxn modelId="{E68AC4E3-11C0-4899-9F97-4F3E5BEE6B82}" type="presParOf" srcId="{91737B6F-76E0-4C0D-91E8-089481EDF0A8}" destId="{7EE1515F-E7FC-4812-9B45-A720B811099D}" srcOrd="2" destOrd="0" presId="urn:microsoft.com/office/officeart/2005/8/layout/vList5"/>
    <dgm:cxn modelId="{8EF21D0C-2C5E-4FD2-AC5A-6F2353A30DAE}" type="presParOf" srcId="{7EE1515F-E7FC-4812-9B45-A720B811099D}" destId="{EC120F09-80CF-407B-8E9E-7CA1B5A4D240}" srcOrd="0" destOrd="0" presId="urn:microsoft.com/office/officeart/2005/8/layout/vList5"/>
    <dgm:cxn modelId="{BAA04ADC-4F84-4964-B5BC-A351ECC4159D}" type="presParOf" srcId="{91737B6F-76E0-4C0D-91E8-089481EDF0A8}" destId="{F381162F-8CE5-4C86-AF5B-48FE66EE2C2A}" srcOrd="3" destOrd="0" presId="urn:microsoft.com/office/officeart/2005/8/layout/vList5"/>
    <dgm:cxn modelId="{5FFCBC60-221A-46AF-BEE2-7B678133A07C}" type="presParOf" srcId="{91737B6F-76E0-4C0D-91E8-089481EDF0A8}" destId="{48DCB70E-92F1-4D58-96E9-BAF204554E82}" srcOrd="4" destOrd="0" presId="urn:microsoft.com/office/officeart/2005/8/layout/vList5"/>
    <dgm:cxn modelId="{D78E2CCB-4C70-4AF7-B2EB-AF65F211C817}" type="presParOf" srcId="{48DCB70E-92F1-4D58-96E9-BAF204554E82}" destId="{5BC274A6-F2DB-4170-97B4-0BEEDE7054C7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073A63EE-31CF-4100-BE36-62CEA3D2231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1E5D3C2B-05F5-41FC-9449-E722DCD5FA8B}">
      <dgm:prSet phldrT="[Text]"/>
      <dgm:spPr>
        <a:solidFill>
          <a:srgbClr val="00B0F0"/>
        </a:solidFill>
      </dgm:spPr>
      <dgm:t>
        <a:bodyPr/>
        <a:lstStyle/>
        <a:p>
          <a:pPr marL="0" marR="0" lvl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de-DE" dirty="0" smtClean="0"/>
            <a:t>Dreifunktionales Modell</a:t>
          </a:r>
        </a:p>
        <a:p>
          <a:pPr lvl="0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dirty="0"/>
        </a:p>
      </dgm:t>
    </dgm:pt>
    <dgm:pt modelId="{8FD12863-BE29-4EFC-BF98-405DF6110EF8}" type="sibTrans" cxnId="{FF29A671-0108-4256-9B13-85C24AC9E59E}">
      <dgm:prSet/>
      <dgm:spPr/>
      <dgm:t>
        <a:bodyPr/>
        <a:lstStyle/>
        <a:p>
          <a:endParaRPr lang="de-DE"/>
        </a:p>
      </dgm:t>
    </dgm:pt>
    <dgm:pt modelId="{6B2734DC-5297-4F2A-A3CF-5A62E24B2F97}" type="parTrans" cxnId="{FF29A671-0108-4256-9B13-85C24AC9E59E}">
      <dgm:prSet/>
      <dgm:spPr/>
      <dgm:t>
        <a:bodyPr/>
        <a:lstStyle/>
        <a:p>
          <a:endParaRPr lang="de-DE"/>
        </a:p>
      </dgm:t>
    </dgm:pt>
    <dgm:pt modelId="{E2A6DD0A-45F7-4745-BC92-D86FB42A0EFC}">
      <dgm:prSet phldrT="[Text]" custT="1"/>
      <dgm:spPr/>
      <dgm:t>
        <a:bodyPr/>
        <a:lstStyle/>
        <a:p>
          <a:r>
            <a:rPr lang="de-DE" sz="2000" dirty="0" smtClean="0"/>
            <a:t>Gewinnung authentischer Informationen</a:t>
          </a:r>
          <a:endParaRPr lang="de-DE" sz="2000" dirty="0"/>
        </a:p>
      </dgm:t>
    </dgm:pt>
    <dgm:pt modelId="{AA1DAB56-948B-4248-8929-85A75C3D6BB5}" type="sibTrans" cxnId="{E2877064-B265-485E-8E3A-332EC0615B0B}">
      <dgm:prSet/>
      <dgm:spPr/>
      <dgm:t>
        <a:bodyPr/>
        <a:lstStyle/>
        <a:p>
          <a:endParaRPr lang="de-DE"/>
        </a:p>
      </dgm:t>
    </dgm:pt>
    <dgm:pt modelId="{85E858E8-FE9D-419D-ADFC-26C7D3E2D924}" type="parTrans" cxnId="{E2877064-B265-485E-8E3A-332EC0615B0B}">
      <dgm:prSet/>
      <dgm:spPr/>
      <dgm:t>
        <a:bodyPr/>
        <a:lstStyle/>
        <a:p>
          <a:endParaRPr lang="de-DE"/>
        </a:p>
      </dgm:t>
    </dgm:pt>
    <dgm:pt modelId="{E6438EED-7AE5-4C72-B70B-D5E5AA3D81D2}">
      <dgm:prSet phldrT="[Text]" custT="1"/>
      <dgm:spPr/>
      <dgm:t>
        <a:bodyPr/>
        <a:lstStyle/>
        <a:p>
          <a:r>
            <a:rPr lang="de-DE" sz="2000" dirty="0" smtClean="0"/>
            <a:t>Reagieren auf Emotionslage des Gesprächspartners durch Entwickeln und Aufrechterhalten einer Beziehung</a:t>
          </a:r>
          <a:endParaRPr lang="de-DE" sz="2000" dirty="0"/>
        </a:p>
      </dgm:t>
    </dgm:pt>
    <dgm:pt modelId="{7A7A660B-761F-408F-AF77-5981858F1227}" type="sibTrans" cxnId="{4CAEC48B-C9C8-49FC-AE12-9BB1F2B9977E}">
      <dgm:prSet/>
      <dgm:spPr/>
      <dgm:t>
        <a:bodyPr/>
        <a:lstStyle/>
        <a:p>
          <a:endParaRPr lang="de-DE"/>
        </a:p>
      </dgm:t>
    </dgm:pt>
    <dgm:pt modelId="{71FBC06C-B2BE-4DCE-AF66-42FDE5669725}" type="parTrans" cxnId="{4CAEC48B-C9C8-49FC-AE12-9BB1F2B9977E}">
      <dgm:prSet/>
      <dgm:spPr/>
      <dgm:t>
        <a:bodyPr/>
        <a:lstStyle/>
        <a:p>
          <a:endParaRPr lang="de-DE"/>
        </a:p>
      </dgm:t>
    </dgm:pt>
    <dgm:pt modelId="{545CEC6B-B646-4219-8054-C703EBADB236}">
      <dgm:prSet phldrT="[Text]" custT="1"/>
      <dgm:spPr/>
      <dgm:t>
        <a:bodyPr/>
        <a:lstStyle/>
        <a:p>
          <a:r>
            <a:rPr lang="de-DE" sz="2000" dirty="0" smtClean="0"/>
            <a:t>Beeinflussung und Verhaltensmodifikation</a:t>
          </a:r>
          <a:endParaRPr lang="de-DE" sz="2000" dirty="0"/>
        </a:p>
      </dgm:t>
    </dgm:pt>
    <dgm:pt modelId="{E5F009BD-75C1-463C-8A40-5ABFE5A00B8E}" type="sibTrans" cxnId="{376170E2-8565-4B20-8F6E-36FE4EACC7FA}">
      <dgm:prSet/>
      <dgm:spPr/>
      <dgm:t>
        <a:bodyPr/>
        <a:lstStyle/>
        <a:p>
          <a:endParaRPr lang="de-DE"/>
        </a:p>
      </dgm:t>
    </dgm:pt>
    <dgm:pt modelId="{FACE6642-A9CD-45F6-98CC-85E04A8D9DA0}" type="parTrans" cxnId="{376170E2-8565-4B20-8F6E-36FE4EACC7FA}">
      <dgm:prSet/>
      <dgm:spPr/>
      <dgm:t>
        <a:bodyPr/>
        <a:lstStyle/>
        <a:p>
          <a:endParaRPr lang="de-DE"/>
        </a:p>
      </dgm:t>
    </dgm:pt>
    <dgm:pt modelId="{91737B6F-76E0-4C0D-91E8-089481EDF0A8}" type="pres">
      <dgm:prSet presAssocID="{073A63EE-31CF-4100-BE36-62CEA3D2231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91BC985-73BA-48C9-B3E7-127B49D6935A}" type="pres">
      <dgm:prSet presAssocID="{1E5D3C2B-05F5-41FC-9449-E722DCD5FA8B}" presName="linNode" presStyleCnt="0"/>
      <dgm:spPr/>
    </dgm:pt>
    <dgm:pt modelId="{B508A79D-A20C-4AC8-B77A-55260CD60D3B}" type="pres">
      <dgm:prSet presAssocID="{1E5D3C2B-05F5-41FC-9449-E722DCD5FA8B}" presName="parentText" presStyleLbl="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AD3CC9A-3626-49DE-8ABB-E4A8E09A2402}" type="pres">
      <dgm:prSet presAssocID="{1E5D3C2B-05F5-41FC-9449-E722DCD5FA8B}" presName="descendantText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FA7DC4C-B540-4B56-849E-0154ED280DCD}" type="presOf" srcId="{E2A6DD0A-45F7-4745-BC92-D86FB42A0EFC}" destId="{0AD3CC9A-3626-49DE-8ABB-E4A8E09A2402}" srcOrd="0" destOrd="0" presId="urn:microsoft.com/office/officeart/2005/8/layout/vList5"/>
    <dgm:cxn modelId="{E2877064-B265-485E-8E3A-332EC0615B0B}" srcId="{1E5D3C2B-05F5-41FC-9449-E722DCD5FA8B}" destId="{E2A6DD0A-45F7-4745-BC92-D86FB42A0EFC}" srcOrd="0" destOrd="0" parTransId="{85E858E8-FE9D-419D-ADFC-26C7D3E2D924}" sibTransId="{AA1DAB56-948B-4248-8929-85A75C3D6BB5}"/>
    <dgm:cxn modelId="{B2268912-061F-4D80-A95C-2488D861BF53}" type="presOf" srcId="{1E5D3C2B-05F5-41FC-9449-E722DCD5FA8B}" destId="{B508A79D-A20C-4AC8-B77A-55260CD60D3B}" srcOrd="0" destOrd="0" presId="urn:microsoft.com/office/officeart/2005/8/layout/vList5"/>
    <dgm:cxn modelId="{FF29A671-0108-4256-9B13-85C24AC9E59E}" srcId="{073A63EE-31CF-4100-BE36-62CEA3D22316}" destId="{1E5D3C2B-05F5-41FC-9449-E722DCD5FA8B}" srcOrd="0" destOrd="0" parTransId="{6B2734DC-5297-4F2A-A3CF-5A62E24B2F97}" sibTransId="{8FD12863-BE29-4EFC-BF98-405DF6110EF8}"/>
    <dgm:cxn modelId="{4CAEC48B-C9C8-49FC-AE12-9BB1F2B9977E}" srcId="{1E5D3C2B-05F5-41FC-9449-E722DCD5FA8B}" destId="{E6438EED-7AE5-4C72-B70B-D5E5AA3D81D2}" srcOrd="1" destOrd="0" parTransId="{71FBC06C-B2BE-4DCE-AF66-42FDE5669725}" sibTransId="{7A7A660B-761F-408F-AF77-5981858F1227}"/>
    <dgm:cxn modelId="{848A2D66-C485-4500-BA3F-A697121727C2}" type="presOf" srcId="{E6438EED-7AE5-4C72-B70B-D5E5AA3D81D2}" destId="{0AD3CC9A-3626-49DE-8ABB-E4A8E09A2402}" srcOrd="0" destOrd="1" presId="urn:microsoft.com/office/officeart/2005/8/layout/vList5"/>
    <dgm:cxn modelId="{CC7194D0-DEA6-46A0-9503-72628CDE8F9C}" type="presOf" srcId="{073A63EE-31CF-4100-BE36-62CEA3D22316}" destId="{91737B6F-76E0-4C0D-91E8-089481EDF0A8}" srcOrd="0" destOrd="0" presId="urn:microsoft.com/office/officeart/2005/8/layout/vList5"/>
    <dgm:cxn modelId="{C7D12590-8AC3-4FB9-A1DB-D6763E04F1A8}" type="presOf" srcId="{545CEC6B-B646-4219-8054-C703EBADB236}" destId="{0AD3CC9A-3626-49DE-8ABB-E4A8E09A2402}" srcOrd="0" destOrd="2" presId="urn:microsoft.com/office/officeart/2005/8/layout/vList5"/>
    <dgm:cxn modelId="{376170E2-8565-4B20-8F6E-36FE4EACC7FA}" srcId="{1E5D3C2B-05F5-41FC-9449-E722DCD5FA8B}" destId="{545CEC6B-B646-4219-8054-C703EBADB236}" srcOrd="2" destOrd="0" parTransId="{FACE6642-A9CD-45F6-98CC-85E04A8D9DA0}" sibTransId="{E5F009BD-75C1-463C-8A40-5ABFE5A00B8E}"/>
    <dgm:cxn modelId="{5CFA6EF4-BF98-4688-BEA3-EB1911144372}" type="presParOf" srcId="{91737B6F-76E0-4C0D-91E8-089481EDF0A8}" destId="{391BC985-73BA-48C9-B3E7-127B49D6935A}" srcOrd="0" destOrd="0" presId="urn:microsoft.com/office/officeart/2005/8/layout/vList5"/>
    <dgm:cxn modelId="{8C486413-3962-4C35-B07D-7AF6F1FCCD38}" type="presParOf" srcId="{391BC985-73BA-48C9-B3E7-127B49D6935A}" destId="{B508A79D-A20C-4AC8-B77A-55260CD60D3B}" srcOrd="0" destOrd="0" presId="urn:microsoft.com/office/officeart/2005/8/layout/vList5"/>
    <dgm:cxn modelId="{0B576766-4C17-4E3E-8493-418A6675FC86}" type="presParOf" srcId="{391BC985-73BA-48C9-B3E7-127B49D6935A}" destId="{0AD3CC9A-3626-49DE-8ABB-E4A8E09A2402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073A63EE-31CF-4100-BE36-62CEA3D2231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5728FA48-F849-49DB-8368-ADABDEB5D129}">
      <dgm:prSet phldrT="[Text]" custT="1"/>
      <dgm:spPr/>
      <dgm:t>
        <a:bodyPr/>
        <a:lstStyle/>
        <a:p>
          <a:r>
            <a:rPr lang="de-DE" sz="2000" b="1" dirty="0" smtClean="0"/>
            <a:t>Rhetorik </a:t>
          </a:r>
          <a:r>
            <a:rPr lang="de-DE" sz="2000" dirty="0" smtClean="0">
              <a:sym typeface="Wingdings" panose="05000000000000000000" pitchFamily="2" charset="2"/>
            </a:rPr>
            <a:t> Informationen vermitteln</a:t>
          </a:r>
          <a:endParaRPr lang="de-DE" sz="2000" dirty="0"/>
        </a:p>
      </dgm:t>
    </dgm:pt>
    <dgm:pt modelId="{B655965B-D584-4D7A-B8B4-5DD9A79D2710}" type="parTrans" cxnId="{F40B0727-3339-4D8F-BD36-126953B98000}">
      <dgm:prSet/>
      <dgm:spPr/>
      <dgm:t>
        <a:bodyPr/>
        <a:lstStyle/>
        <a:p>
          <a:endParaRPr lang="de-DE"/>
        </a:p>
      </dgm:t>
    </dgm:pt>
    <dgm:pt modelId="{9ED6E431-42FF-40BB-B166-F82344467256}" type="sibTrans" cxnId="{F40B0727-3339-4D8F-BD36-126953B98000}">
      <dgm:prSet/>
      <dgm:spPr/>
      <dgm:t>
        <a:bodyPr/>
        <a:lstStyle/>
        <a:p>
          <a:endParaRPr lang="de-DE"/>
        </a:p>
      </dgm:t>
    </dgm:pt>
    <dgm:pt modelId="{761539EC-AE5E-4884-85EB-52BC9BB20203}">
      <dgm:prSet phldrT="[Text]" custT="1"/>
      <dgm:spPr/>
      <dgm:t>
        <a:bodyPr/>
        <a:lstStyle/>
        <a:p>
          <a:r>
            <a:rPr lang="de-DE" sz="2000" b="1" dirty="0" err="1" smtClean="0"/>
            <a:t>Idiolektik</a:t>
          </a:r>
          <a:r>
            <a:rPr lang="de-DE" sz="2000" b="1" dirty="0" smtClean="0"/>
            <a:t> </a:t>
          </a:r>
          <a:r>
            <a:rPr lang="de-DE" sz="2000" dirty="0" smtClean="0">
              <a:sym typeface="Wingdings" panose="05000000000000000000" pitchFamily="2" charset="2"/>
            </a:rPr>
            <a:t> Information gewinnen (zurücknehmen/zuhören)</a:t>
          </a:r>
          <a:endParaRPr lang="de-DE" sz="2000" dirty="0"/>
        </a:p>
      </dgm:t>
    </dgm:pt>
    <dgm:pt modelId="{1B253BD6-3300-407F-9DF7-E77CF60BE47B}" type="parTrans" cxnId="{CAD8B085-ABF4-40C6-A41B-1241AB8F5F59}">
      <dgm:prSet/>
      <dgm:spPr/>
      <dgm:t>
        <a:bodyPr/>
        <a:lstStyle/>
        <a:p>
          <a:endParaRPr lang="de-DE"/>
        </a:p>
      </dgm:t>
    </dgm:pt>
    <dgm:pt modelId="{1165A6A0-5901-477F-ADED-EE6A1920C214}" type="sibTrans" cxnId="{CAD8B085-ABF4-40C6-A41B-1241AB8F5F59}">
      <dgm:prSet/>
      <dgm:spPr/>
      <dgm:t>
        <a:bodyPr/>
        <a:lstStyle/>
        <a:p>
          <a:endParaRPr lang="de-DE"/>
        </a:p>
      </dgm:t>
    </dgm:pt>
    <dgm:pt modelId="{9F24689B-2BBD-481E-B98D-F6302124C220}">
      <dgm:prSet phldrT="[Text]" custT="1"/>
      <dgm:spPr/>
      <dgm:t>
        <a:bodyPr/>
        <a:lstStyle/>
        <a:p>
          <a:r>
            <a:rPr lang="de-DE" sz="2000" b="1" dirty="0" smtClean="0"/>
            <a:t>Dialektik </a:t>
          </a:r>
          <a:r>
            <a:rPr lang="de-DE" sz="2000" dirty="0" smtClean="0">
              <a:sym typeface="Wingdings" panose="05000000000000000000" pitchFamily="2" charset="2"/>
            </a:rPr>
            <a:t> Diskussion/Argumentation</a:t>
          </a:r>
          <a:endParaRPr lang="de-DE" sz="2000" dirty="0"/>
        </a:p>
      </dgm:t>
    </dgm:pt>
    <dgm:pt modelId="{5965488C-F54A-4FF8-AD71-FC39AF9EB573}" type="parTrans" cxnId="{AEAF4FEE-4DC9-4F40-94A4-8179E1A7164C}">
      <dgm:prSet/>
      <dgm:spPr/>
      <dgm:t>
        <a:bodyPr/>
        <a:lstStyle/>
        <a:p>
          <a:endParaRPr lang="de-DE"/>
        </a:p>
      </dgm:t>
    </dgm:pt>
    <dgm:pt modelId="{5B08C913-48FC-4E32-A43B-2B3E42565CB6}" type="sibTrans" cxnId="{AEAF4FEE-4DC9-4F40-94A4-8179E1A7164C}">
      <dgm:prSet/>
      <dgm:spPr/>
      <dgm:t>
        <a:bodyPr/>
        <a:lstStyle/>
        <a:p>
          <a:endParaRPr lang="de-DE"/>
        </a:p>
      </dgm:t>
    </dgm:pt>
    <dgm:pt modelId="{3C8AEB5B-4623-4E15-8E95-8976DF0AA767}">
      <dgm:prSet phldrT="[Text]"/>
      <dgm:spPr>
        <a:solidFill>
          <a:srgbClr val="FF0000"/>
        </a:solidFill>
      </dgm:spPr>
      <dgm:t>
        <a:bodyPr/>
        <a:lstStyle/>
        <a:p>
          <a:r>
            <a:rPr lang="de-DE" dirty="0" smtClean="0"/>
            <a:t>Gesprächskategorien</a:t>
          </a:r>
          <a:endParaRPr lang="de-DE" dirty="0"/>
        </a:p>
      </dgm:t>
    </dgm:pt>
    <dgm:pt modelId="{787D14FF-9B57-44DD-BE2C-E9F3B62EFC6E}" type="sibTrans" cxnId="{E506B033-9F15-4361-BB3F-18D990006CB5}">
      <dgm:prSet/>
      <dgm:spPr/>
      <dgm:t>
        <a:bodyPr/>
        <a:lstStyle/>
        <a:p>
          <a:endParaRPr lang="de-DE"/>
        </a:p>
      </dgm:t>
    </dgm:pt>
    <dgm:pt modelId="{78054EAF-D75C-4C72-AA98-C9D05B8C1603}" type="parTrans" cxnId="{E506B033-9F15-4361-BB3F-18D990006CB5}">
      <dgm:prSet/>
      <dgm:spPr/>
      <dgm:t>
        <a:bodyPr/>
        <a:lstStyle/>
        <a:p>
          <a:endParaRPr lang="de-DE"/>
        </a:p>
      </dgm:t>
    </dgm:pt>
    <dgm:pt modelId="{91737B6F-76E0-4C0D-91E8-089481EDF0A8}" type="pres">
      <dgm:prSet presAssocID="{073A63EE-31CF-4100-BE36-62CEA3D2231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7EE1515F-E7FC-4812-9B45-A720B811099D}" type="pres">
      <dgm:prSet presAssocID="{3C8AEB5B-4623-4E15-8E95-8976DF0AA767}" presName="linNode" presStyleCnt="0"/>
      <dgm:spPr/>
    </dgm:pt>
    <dgm:pt modelId="{EC120F09-80CF-407B-8E9E-7CA1B5A4D240}" type="pres">
      <dgm:prSet presAssocID="{3C8AEB5B-4623-4E15-8E95-8976DF0AA767}" presName="parentText" presStyleLbl="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DFBBE72-374A-4736-A427-87DC0D876D2E}" type="pres">
      <dgm:prSet presAssocID="{3C8AEB5B-4623-4E15-8E95-8976DF0AA767}" presName="descendantText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A0371C22-2879-478A-BEC5-0326B9DB0093}" type="presOf" srcId="{761539EC-AE5E-4884-85EB-52BC9BB20203}" destId="{9DFBBE72-374A-4736-A427-87DC0D876D2E}" srcOrd="0" destOrd="2" presId="urn:microsoft.com/office/officeart/2005/8/layout/vList5"/>
    <dgm:cxn modelId="{FE5F8AE9-1562-4B57-8C65-872A378CECEF}" type="presOf" srcId="{3C8AEB5B-4623-4E15-8E95-8976DF0AA767}" destId="{EC120F09-80CF-407B-8E9E-7CA1B5A4D240}" srcOrd="0" destOrd="0" presId="urn:microsoft.com/office/officeart/2005/8/layout/vList5"/>
    <dgm:cxn modelId="{B30F2DE1-32FF-452D-A62C-38DEAD613528}" type="presOf" srcId="{5728FA48-F849-49DB-8368-ADABDEB5D129}" destId="{9DFBBE72-374A-4736-A427-87DC0D876D2E}" srcOrd="0" destOrd="0" presId="urn:microsoft.com/office/officeart/2005/8/layout/vList5"/>
    <dgm:cxn modelId="{AEAF4FEE-4DC9-4F40-94A4-8179E1A7164C}" srcId="{3C8AEB5B-4623-4E15-8E95-8976DF0AA767}" destId="{9F24689B-2BBD-481E-B98D-F6302124C220}" srcOrd="1" destOrd="0" parTransId="{5965488C-F54A-4FF8-AD71-FC39AF9EB573}" sibTransId="{5B08C913-48FC-4E32-A43B-2B3E42565CB6}"/>
    <dgm:cxn modelId="{E506B033-9F15-4361-BB3F-18D990006CB5}" srcId="{073A63EE-31CF-4100-BE36-62CEA3D22316}" destId="{3C8AEB5B-4623-4E15-8E95-8976DF0AA767}" srcOrd="0" destOrd="0" parTransId="{78054EAF-D75C-4C72-AA98-C9D05B8C1603}" sibTransId="{787D14FF-9B57-44DD-BE2C-E9F3B62EFC6E}"/>
    <dgm:cxn modelId="{CAD8B085-ABF4-40C6-A41B-1241AB8F5F59}" srcId="{3C8AEB5B-4623-4E15-8E95-8976DF0AA767}" destId="{761539EC-AE5E-4884-85EB-52BC9BB20203}" srcOrd="2" destOrd="0" parTransId="{1B253BD6-3300-407F-9DF7-E77CF60BE47B}" sibTransId="{1165A6A0-5901-477F-ADED-EE6A1920C214}"/>
    <dgm:cxn modelId="{CC7194D0-DEA6-46A0-9503-72628CDE8F9C}" type="presOf" srcId="{073A63EE-31CF-4100-BE36-62CEA3D22316}" destId="{91737B6F-76E0-4C0D-91E8-089481EDF0A8}" srcOrd="0" destOrd="0" presId="urn:microsoft.com/office/officeart/2005/8/layout/vList5"/>
    <dgm:cxn modelId="{F40B0727-3339-4D8F-BD36-126953B98000}" srcId="{3C8AEB5B-4623-4E15-8E95-8976DF0AA767}" destId="{5728FA48-F849-49DB-8368-ADABDEB5D129}" srcOrd="0" destOrd="0" parTransId="{B655965B-D584-4D7A-B8B4-5DD9A79D2710}" sibTransId="{9ED6E431-42FF-40BB-B166-F82344467256}"/>
    <dgm:cxn modelId="{8A7E3CF7-9DDD-47B3-AA74-9519A4DFF598}" type="presOf" srcId="{9F24689B-2BBD-481E-B98D-F6302124C220}" destId="{9DFBBE72-374A-4736-A427-87DC0D876D2E}" srcOrd="0" destOrd="1" presId="urn:microsoft.com/office/officeart/2005/8/layout/vList5"/>
    <dgm:cxn modelId="{E68AC4E3-11C0-4899-9F97-4F3E5BEE6B82}" type="presParOf" srcId="{91737B6F-76E0-4C0D-91E8-089481EDF0A8}" destId="{7EE1515F-E7FC-4812-9B45-A720B811099D}" srcOrd="0" destOrd="0" presId="urn:microsoft.com/office/officeart/2005/8/layout/vList5"/>
    <dgm:cxn modelId="{8EF21D0C-2C5E-4FD2-AC5A-6F2353A30DAE}" type="presParOf" srcId="{7EE1515F-E7FC-4812-9B45-A720B811099D}" destId="{EC120F09-80CF-407B-8E9E-7CA1B5A4D240}" srcOrd="0" destOrd="0" presId="urn:microsoft.com/office/officeart/2005/8/layout/vList5"/>
    <dgm:cxn modelId="{2BDD0389-18F6-4797-AFFE-04FE049FEB66}" type="presParOf" srcId="{7EE1515F-E7FC-4812-9B45-A720B811099D}" destId="{9DFBBE72-374A-4736-A427-87DC0D876D2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073A63EE-31CF-4100-BE36-62CEA3D22316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736B801C-81D6-4810-A16F-02051A438B5D}">
      <dgm:prSet phldrT="[Text]"/>
      <dgm:spPr/>
      <dgm:t>
        <a:bodyPr/>
        <a:lstStyle/>
        <a:p>
          <a:r>
            <a:rPr lang="de-DE" dirty="0" smtClean="0"/>
            <a:t>Situationsbezogenes Führen</a:t>
          </a:r>
          <a:endParaRPr lang="de-DE" dirty="0"/>
        </a:p>
      </dgm:t>
    </dgm:pt>
    <dgm:pt modelId="{403C34E4-4AF3-4A7F-8F07-14389851449D}" type="parTrans" cxnId="{30CF74E2-0AA3-460F-A872-C2CD956AF599}">
      <dgm:prSet/>
      <dgm:spPr/>
      <dgm:t>
        <a:bodyPr/>
        <a:lstStyle/>
        <a:p>
          <a:endParaRPr lang="de-DE"/>
        </a:p>
      </dgm:t>
    </dgm:pt>
    <dgm:pt modelId="{B11F6E18-9DBB-4726-8CDF-1320EA5D0F71}" type="sibTrans" cxnId="{30CF74E2-0AA3-460F-A872-C2CD956AF599}">
      <dgm:prSet/>
      <dgm:spPr/>
      <dgm:t>
        <a:bodyPr/>
        <a:lstStyle/>
        <a:p>
          <a:endParaRPr lang="de-DE"/>
        </a:p>
      </dgm:t>
    </dgm:pt>
    <dgm:pt modelId="{3851B643-F055-484A-BBC6-18EE80C5EFD0}">
      <dgm:prSet phldrT="[Text]" custT="1"/>
      <dgm:spPr/>
      <dgm:t>
        <a:bodyPr/>
        <a:lstStyle/>
        <a:p>
          <a:r>
            <a:rPr lang="de-DE" sz="2000" dirty="0" smtClean="0"/>
            <a:t>Delegieren</a:t>
          </a:r>
          <a:endParaRPr lang="de-DE" sz="2000" dirty="0"/>
        </a:p>
      </dgm:t>
    </dgm:pt>
    <dgm:pt modelId="{4C389843-F5FF-4320-AC3F-3FBB6D677538}" type="parTrans" cxnId="{4F70D35C-8579-4A42-A986-33000B47D996}">
      <dgm:prSet/>
      <dgm:spPr/>
      <dgm:t>
        <a:bodyPr/>
        <a:lstStyle/>
        <a:p>
          <a:endParaRPr lang="de-DE"/>
        </a:p>
      </dgm:t>
    </dgm:pt>
    <dgm:pt modelId="{D8EA1D8D-CCED-4F2D-894A-0189B4772829}" type="sibTrans" cxnId="{4F70D35C-8579-4A42-A986-33000B47D996}">
      <dgm:prSet/>
      <dgm:spPr/>
      <dgm:t>
        <a:bodyPr/>
        <a:lstStyle/>
        <a:p>
          <a:endParaRPr lang="de-DE"/>
        </a:p>
      </dgm:t>
    </dgm:pt>
    <dgm:pt modelId="{D07FCD97-1FE1-4EFD-BAB8-5211F9C6E536}">
      <dgm:prSet phldrT="[Text]" custT="1"/>
      <dgm:spPr/>
      <dgm:t>
        <a:bodyPr/>
        <a:lstStyle/>
        <a:p>
          <a:r>
            <a:rPr lang="de-DE" sz="2000" dirty="0" smtClean="0"/>
            <a:t>Trainieren</a:t>
          </a:r>
          <a:endParaRPr lang="de-DE" sz="2000" dirty="0"/>
        </a:p>
      </dgm:t>
    </dgm:pt>
    <dgm:pt modelId="{41602F87-B7DC-43EB-B4B5-94AC250C5A76}" type="parTrans" cxnId="{E8BF9132-CC1D-4B70-B3AD-EDB2CFE47521}">
      <dgm:prSet/>
      <dgm:spPr/>
      <dgm:t>
        <a:bodyPr/>
        <a:lstStyle/>
        <a:p>
          <a:endParaRPr lang="de-DE"/>
        </a:p>
      </dgm:t>
    </dgm:pt>
    <dgm:pt modelId="{30C93988-3FD4-4990-8E74-160D4F7BA338}" type="sibTrans" cxnId="{E8BF9132-CC1D-4B70-B3AD-EDB2CFE47521}">
      <dgm:prSet/>
      <dgm:spPr/>
      <dgm:t>
        <a:bodyPr/>
        <a:lstStyle/>
        <a:p>
          <a:endParaRPr lang="de-DE"/>
        </a:p>
      </dgm:t>
    </dgm:pt>
    <dgm:pt modelId="{13E6AE60-9E4E-4FD0-A270-25645519341B}">
      <dgm:prSet phldrT="[Text]" custT="1"/>
      <dgm:spPr/>
      <dgm:t>
        <a:bodyPr/>
        <a:lstStyle/>
        <a:p>
          <a:r>
            <a:rPr lang="de-DE" sz="2000" dirty="0" smtClean="0"/>
            <a:t>Dirigieren</a:t>
          </a:r>
          <a:endParaRPr lang="de-DE" sz="2000" dirty="0"/>
        </a:p>
      </dgm:t>
    </dgm:pt>
    <dgm:pt modelId="{78AA3BB5-1DF4-4678-A9DC-21FCFCF1B0F0}" type="parTrans" cxnId="{08912149-CA57-4930-9FA1-199C01C7980F}">
      <dgm:prSet/>
      <dgm:spPr/>
      <dgm:t>
        <a:bodyPr/>
        <a:lstStyle/>
        <a:p>
          <a:endParaRPr lang="de-DE"/>
        </a:p>
      </dgm:t>
    </dgm:pt>
    <dgm:pt modelId="{84F19955-7F3F-4602-B54A-987AED0FE473}" type="sibTrans" cxnId="{08912149-CA57-4930-9FA1-199C01C7980F}">
      <dgm:prSet/>
      <dgm:spPr/>
      <dgm:t>
        <a:bodyPr/>
        <a:lstStyle/>
        <a:p>
          <a:endParaRPr lang="de-DE"/>
        </a:p>
      </dgm:t>
    </dgm:pt>
    <dgm:pt modelId="{91737B6F-76E0-4C0D-91E8-089481EDF0A8}" type="pres">
      <dgm:prSet presAssocID="{073A63EE-31CF-4100-BE36-62CEA3D22316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8DCB70E-92F1-4D58-96E9-BAF204554E82}" type="pres">
      <dgm:prSet presAssocID="{736B801C-81D6-4810-A16F-02051A438B5D}" presName="linNode" presStyleCnt="0"/>
      <dgm:spPr/>
    </dgm:pt>
    <dgm:pt modelId="{5BC274A6-F2DB-4170-97B4-0BEEDE7054C7}" type="pres">
      <dgm:prSet presAssocID="{736B801C-81D6-4810-A16F-02051A438B5D}" presName="parentText" presStyleLbl="node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59A104C-F66C-47E7-AFF0-0890A1ECA51D}" type="pres">
      <dgm:prSet presAssocID="{736B801C-81D6-4810-A16F-02051A438B5D}" presName="descendantText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012F9052-6C88-4BE8-B504-B459A68FD0F8}" type="presOf" srcId="{13E6AE60-9E4E-4FD0-A270-25645519341B}" destId="{059A104C-F66C-47E7-AFF0-0890A1ECA51D}" srcOrd="0" destOrd="2" presId="urn:microsoft.com/office/officeart/2005/8/layout/vList5"/>
    <dgm:cxn modelId="{75C752D2-7ACD-46A1-868B-4BA32002C818}" type="presOf" srcId="{736B801C-81D6-4810-A16F-02051A438B5D}" destId="{5BC274A6-F2DB-4170-97B4-0BEEDE7054C7}" srcOrd="0" destOrd="0" presId="urn:microsoft.com/office/officeart/2005/8/layout/vList5"/>
    <dgm:cxn modelId="{08912149-CA57-4930-9FA1-199C01C7980F}" srcId="{736B801C-81D6-4810-A16F-02051A438B5D}" destId="{13E6AE60-9E4E-4FD0-A270-25645519341B}" srcOrd="2" destOrd="0" parTransId="{78AA3BB5-1DF4-4678-A9DC-21FCFCF1B0F0}" sibTransId="{84F19955-7F3F-4602-B54A-987AED0FE473}"/>
    <dgm:cxn modelId="{30CF74E2-0AA3-460F-A872-C2CD956AF599}" srcId="{073A63EE-31CF-4100-BE36-62CEA3D22316}" destId="{736B801C-81D6-4810-A16F-02051A438B5D}" srcOrd="0" destOrd="0" parTransId="{403C34E4-4AF3-4A7F-8F07-14389851449D}" sibTransId="{B11F6E18-9DBB-4726-8CDF-1320EA5D0F71}"/>
    <dgm:cxn modelId="{E8BF9132-CC1D-4B70-B3AD-EDB2CFE47521}" srcId="{736B801C-81D6-4810-A16F-02051A438B5D}" destId="{D07FCD97-1FE1-4EFD-BAB8-5211F9C6E536}" srcOrd="1" destOrd="0" parTransId="{41602F87-B7DC-43EB-B4B5-94AC250C5A76}" sibTransId="{30C93988-3FD4-4990-8E74-160D4F7BA338}"/>
    <dgm:cxn modelId="{B18B7F47-D6D0-4916-8D3A-DE2E557589B9}" type="presOf" srcId="{3851B643-F055-484A-BBC6-18EE80C5EFD0}" destId="{059A104C-F66C-47E7-AFF0-0890A1ECA51D}" srcOrd="0" destOrd="0" presId="urn:microsoft.com/office/officeart/2005/8/layout/vList5"/>
    <dgm:cxn modelId="{CC7194D0-DEA6-46A0-9503-72628CDE8F9C}" type="presOf" srcId="{073A63EE-31CF-4100-BE36-62CEA3D22316}" destId="{91737B6F-76E0-4C0D-91E8-089481EDF0A8}" srcOrd="0" destOrd="0" presId="urn:microsoft.com/office/officeart/2005/8/layout/vList5"/>
    <dgm:cxn modelId="{BC1DA37B-6B15-404A-A482-1BD49E3185D1}" type="presOf" srcId="{D07FCD97-1FE1-4EFD-BAB8-5211F9C6E536}" destId="{059A104C-F66C-47E7-AFF0-0890A1ECA51D}" srcOrd="0" destOrd="1" presId="urn:microsoft.com/office/officeart/2005/8/layout/vList5"/>
    <dgm:cxn modelId="{4F70D35C-8579-4A42-A986-33000B47D996}" srcId="{736B801C-81D6-4810-A16F-02051A438B5D}" destId="{3851B643-F055-484A-BBC6-18EE80C5EFD0}" srcOrd="0" destOrd="0" parTransId="{4C389843-F5FF-4320-AC3F-3FBB6D677538}" sibTransId="{D8EA1D8D-CCED-4F2D-894A-0189B4772829}"/>
    <dgm:cxn modelId="{5FFCBC60-221A-46AF-BEE2-7B678133A07C}" type="presParOf" srcId="{91737B6F-76E0-4C0D-91E8-089481EDF0A8}" destId="{48DCB70E-92F1-4D58-96E9-BAF204554E82}" srcOrd="0" destOrd="0" presId="urn:microsoft.com/office/officeart/2005/8/layout/vList5"/>
    <dgm:cxn modelId="{D78E2CCB-4C70-4AF7-B2EB-AF65F211C817}" type="presParOf" srcId="{48DCB70E-92F1-4D58-96E9-BAF204554E82}" destId="{5BC274A6-F2DB-4170-97B4-0BEEDE7054C7}" srcOrd="0" destOrd="0" presId="urn:microsoft.com/office/officeart/2005/8/layout/vList5"/>
    <dgm:cxn modelId="{399BE4A5-ECED-4AE7-BE60-2A7B4F4FFA96}" type="presParOf" srcId="{48DCB70E-92F1-4D58-96E9-BAF204554E82}" destId="{059A104C-F66C-47E7-AFF0-0890A1ECA51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05140BD9-AA96-4694-8D86-1BA59DD013DC}" type="doc">
      <dgm:prSet loTypeId="urn:microsoft.com/office/officeart/2005/8/layout/cycle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23644B48-1F9F-4CFB-BCD7-308A84DCA5E2}">
      <dgm:prSet phldrT="[Text]" custT="1"/>
      <dgm:spPr/>
      <dgm:t>
        <a:bodyPr/>
        <a:lstStyle/>
        <a:p>
          <a:r>
            <a:rPr lang="de-DE" sz="2800" b="1" dirty="0" smtClean="0"/>
            <a:t>DO </a:t>
          </a:r>
          <a:r>
            <a:rPr lang="de-DE" sz="2000" dirty="0" smtClean="0"/>
            <a:t>(Handeln, Entscheiden)</a:t>
          </a:r>
          <a:endParaRPr lang="de-DE" sz="2000" dirty="0"/>
        </a:p>
      </dgm:t>
    </dgm:pt>
    <dgm:pt modelId="{7E5C886A-17A8-457C-AABA-AD66ECD574C1}" type="parTrans" cxnId="{2E8455BD-C64E-41CE-A28E-6537BDF4498D}">
      <dgm:prSet/>
      <dgm:spPr/>
      <dgm:t>
        <a:bodyPr/>
        <a:lstStyle/>
        <a:p>
          <a:endParaRPr lang="de-DE"/>
        </a:p>
      </dgm:t>
    </dgm:pt>
    <dgm:pt modelId="{972F811E-7E7D-4925-9BFD-51FCC05C5EA8}" type="sibTrans" cxnId="{2E8455BD-C64E-41CE-A28E-6537BDF4498D}">
      <dgm:prSet/>
      <dgm:spPr/>
      <dgm:t>
        <a:bodyPr/>
        <a:lstStyle/>
        <a:p>
          <a:endParaRPr lang="de-DE"/>
        </a:p>
      </dgm:t>
    </dgm:pt>
    <dgm:pt modelId="{6E0F76A6-4A09-45A3-B2C4-ECDC13F45205}">
      <dgm:prSet phldrT="[Text]" custT="1"/>
      <dgm:spPr/>
      <dgm:t>
        <a:bodyPr/>
        <a:lstStyle/>
        <a:p>
          <a:r>
            <a:rPr lang="de-DE" sz="2800" b="1" dirty="0" smtClean="0"/>
            <a:t>CHECK </a:t>
          </a:r>
          <a:r>
            <a:rPr lang="de-DE" sz="2000" dirty="0" smtClean="0"/>
            <a:t>(Überprüfen)</a:t>
          </a:r>
          <a:endParaRPr lang="de-DE" sz="2000" dirty="0"/>
        </a:p>
      </dgm:t>
    </dgm:pt>
    <dgm:pt modelId="{5CAF0D8A-3FE0-483D-AD16-1F326DA1C6BA}" type="parTrans" cxnId="{6EE20198-BD45-459D-9F6F-9DC206AB20FD}">
      <dgm:prSet/>
      <dgm:spPr/>
      <dgm:t>
        <a:bodyPr/>
        <a:lstStyle/>
        <a:p>
          <a:endParaRPr lang="de-DE"/>
        </a:p>
      </dgm:t>
    </dgm:pt>
    <dgm:pt modelId="{CFE17E6F-8616-4413-966F-022415FC7FFE}" type="sibTrans" cxnId="{6EE20198-BD45-459D-9F6F-9DC206AB20FD}">
      <dgm:prSet/>
      <dgm:spPr/>
      <dgm:t>
        <a:bodyPr/>
        <a:lstStyle/>
        <a:p>
          <a:endParaRPr lang="de-DE"/>
        </a:p>
      </dgm:t>
    </dgm:pt>
    <dgm:pt modelId="{35D35210-BAB9-44A0-AFA5-4572EB10A700}">
      <dgm:prSet phldrT="[Text]" custT="1"/>
      <dgm:spPr/>
      <dgm:t>
        <a:bodyPr/>
        <a:lstStyle/>
        <a:p>
          <a:r>
            <a:rPr lang="de-DE" sz="2800" b="1" dirty="0" smtClean="0"/>
            <a:t>ACT </a:t>
          </a:r>
          <a:r>
            <a:rPr lang="de-DE" sz="2000" dirty="0" smtClean="0"/>
            <a:t>(Ändern, Anpassen)</a:t>
          </a:r>
          <a:endParaRPr lang="de-DE" sz="2000" dirty="0"/>
        </a:p>
      </dgm:t>
    </dgm:pt>
    <dgm:pt modelId="{F1097FF9-CF4A-4F05-ABEE-8B15AA246E14}" type="parTrans" cxnId="{C18476F5-F8CF-419F-A8D9-78354B5DF4A2}">
      <dgm:prSet/>
      <dgm:spPr/>
      <dgm:t>
        <a:bodyPr/>
        <a:lstStyle/>
        <a:p>
          <a:endParaRPr lang="de-DE"/>
        </a:p>
      </dgm:t>
    </dgm:pt>
    <dgm:pt modelId="{87258328-FE7B-4ED5-AA50-15EC0DAAAD84}" type="sibTrans" cxnId="{C18476F5-F8CF-419F-A8D9-78354B5DF4A2}">
      <dgm:prSet/>
      <dgm:spPr/>
      <dgm:t>
        <a:bodyPr/>
        <a:lstStyle/>
        <a:p>
          <a:endParaRPr lang="de-DE"/>
        </a:p>
      </dgm:t>
    </dgm:pt>
    <dgm:pt modelId="{604DD4FC-017A-478A-B790-52CF01567AF0}">
      <dgm:prSet phldrT="[Text]" custT="1"/>
      <dgm:spPr/>
      <dgm:t>
        <a:bodyPr/>
        <a:lstStyle/>
        <a:p>
          <a:r>
            <a:rPr lang="de-DE" sz="2800" b="1" dirty="0" smtClean="0"/>
            <a:t>PLAN </a:t>
          </a:r>
          <a:r>
            <a:rPr lang="de-DE" sz="2000" dirty="0" smtClean="0"/>
            <a:t>(Planen)</a:t>
          </a:r>
          <a:endParaRPr lang="de-DE" sz="2000" dirty="0"/>
        </a:p>
      </dgm:t>
    </dgm:pt>
    <dgm:pt modelId="{9BEE8D6F-7B80-4810-AA4B-B378F0CDBFDC}" type="parTrans" cxnId="{938E12A4-2D43-49FA-9897-C62EA330F404}">
      <dgm:prSet/>
      <dgm:spPr/>
      <dgm:t>
        <a:bodyPr/>
        <a:lstStyle/>
        <a:p>
          <a:endParaRPr lang="de-DE"/>
        </a:p>
      </dgm:t>
    </dgm:pt>
    <dgm:pt modelId="{B58F7F4F-136A-4374-9245-300435055CF5}" type="sibTrans" cxnId="{938E12A4-2D43-49FA-9897-C62EA330F404}">
      <dgm:prSet/>
      <dgm:spPr/>
      <dgm:t>
        <a:bodyPr/>
        <a:lstStyle/>
        <a:p>
          <a:endParaRPr lang="de-DE"/>
        </a:p>
      </dgm:t>
    </dgm:pt>
    <dgm:pt modelId="{DE90C093-0BEF-47C4-820F-4F6055F09C5B}" type="pres">
      <dgm:prSet presAssocID="{05140BD9-AA96-4694-8D86-1BA59DD013DC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D01405BC-5889-40D0-9F33-EAB3C2E6B54E}" type="pres">
      <dgm:prSet presAssocID="{23644B48-1F9F-4CFB-BCD7-308A84DCA5E2}" presName="dummy" presStyleCnt="0"/>
      <dgm:spPr/>
    </dgm:pt>
    <dgm:pt modelId="{5A4E2CBD-113C-4256-A677-647E6E819DD6}" type="pres">
      <dgm:prSet presAssocID="{23644B48-1F9F-4CFB-BCD7-308A84DCA5E2}" presName="node" presStyleLbl="revTx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F392352-4C8D-48C2-89D3-C22B0929D327}" type="pres">
      <dgm:prSet presAssocID="{972F811E-7E7D-4925-9BFD-51FCC05C5EA8}" presName="sibTrans" presStyleLbl="node1" presStyleIdx="0" presStyleCnt="4"/>
      <dgm:spPr/>
      <dgm:t>
        <a:bodyPr/>
        <a:lstStyle/>
        <a:p>
          <a:endParaRPr lang="de-DE"/>
        </a:p>
      </dgm:t>
    </dgm:pt>
    <dgm:pt modelId="{CDABF106-800F-4398-B3B1-36BAEEA4D0E7}" type="pres">
      <dgm:prSet presAssocID="{6E0F76A6-4A09-45A3-B2C4-ECDC13F45205}" presName="dummy" presStyleCnt="0"/>
      <dgm:spPr/>
    </dgm:pt>
    <dgm:pt modelId="{8F8ADB4D-5C9E-4861-A627-BA9650982559}" type="pres">
      <dgm:prSet presAssocID="{6E0F76A6-4A09-45A3-B2C4-ECDC13F45205}" presName="node" presStyleLbl="revTx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9FFEB42-42F3-4188-BD51-6F4067D2D1F6}" type="pres">
      <dgm:prSet presAssocID="{CFE17E6F-8616-4413-966F-022415FC7FFE}" presName="sibTrans" presStyleLbl="node1" presStyleIdx="1" presStyleCnt="4"/>
      <dgm:spPr/>
      <dgm:t>
        <a:bodyPr/>
        <a:lstStyle/>
        <a:p>
          <a:endParaRPr lang="de-DE"/>
        </a:p>
      </dgm:t>
    </dgm:pt>
    <dgm:pt modelId="{E8377171-BC7D-4948-ACF6-32661DFFE972}" type="pres">
      <dgm:prSet presAssocID="{35D35210-BAB9-44A0-AFA5-4572EB10A700}" presName="dummy" presStyleCnt="0"/>
      <dgm:spPr/>
    </dgm:pt>
    <dgm:pt modelId="{5093F0B6-ECAB-4A9F-BA33-2C052DAEB859}" type="pres">
      <dgm:prSet presAssocID="{35D35210-BAB9-44A0-AFA5-4572EB10A700}" presName="node" presStyleLbl="revTx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D91EF6C-DF87-4F12-B5DD-3C48B8A0515B}" type="pres">
      <dgm:prSet presAssocID="{87258328-FE7B-4ED5-AA50-15EC0DAAAD84}" presName="sibTrans" presStyleLbl="node1" presStyleIdx="2" presStyleCnt="4"/>
      <dgm:spPr/>
      <dgm:t>
        <a:bodyPr/>
        <a:lstStyle/>
        <a:p>
          <a:endParaRPr lang="de-DE"/>
        </a:p>
      </dgm:t>
    </dgm:pt>
    <dgm:pt modelId="{D1176B8E-A684-42F9-B24C-59A426B04FAF}" type="pres">
      <dgm:prSet presAssocID="{604DD4FC-017A-478A-B790-52CF01567AF0}" presName="dummy" presStyleCnt="0"/>
      <dgm:spPr/>
    </dgm:pt>
    <dgm:pt modelId="{254420EA-A275-43B8-A054-2ED2DCDB6743}" type="pres">
      <dgm:prSet presAssocID="{604DD4FC-017A-478A-B790-52CF01567AF0}" presName="node" presStyleLbl="revTx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AF7525E-DA99-4C63-9F35-6455B3DC3D33}" type="pres">
      <dgm:prSet presAssocID="{B58F7F4F-136A-4374-9245-300435055CF5}" presName="sibTrans" presStyleLbl="node1" presStyleIdx="3" presStyleCnt="4"/>
      <dgm:spPr/>
      <dgm:t>
        <a:bodyPr/>
        <a:lstStyle/>
        <a:p>
          <a:endParaRPr lang="de-DE"/>
        </a:p>
      </dgm:t>
    </dgm:pt>
  </dgm:ptLst>
  <dgm:cxnLst>
    <dgm:cxn modelId="{27389C39-F718-4130-8723-9852D2F518CA}" type="presOf" srcId="{604DD4FC-017A-478A-B790-52CF01567AF0}" destId="{254420EA-A275-43B8-A054-2ED2DCDB6743}" srcOrd="0" destOrd="0" presId="urn:microsoft.com/office/officeart/2005/8/layout/cycle1"/>
    <dgm:cxn modelId="{F38A5FD0-3A94-43A0-A087-569533D27A28}" type="presOf" srcId="{6E0F76A6-4A09-45A3-B2C4-ECDC13F45205}" destId="{8F8ADB4D-5C9E-4861-A627-BA9650982559}" srcOrd="0" destOrd="0" presId="urn:microsoft.com/office/officeart/2005/8/layout/cycle1"/>
    <dgm:cxn modelId="{6EE20198-BD45-459D-9F6F-9DC206AB20FD}" srcId="{05140BD9-AA96-4694-8D86-1BA59DD013DC}" destId="{6E0F76A6-4A09-45A3-B2C4-ECDC13F45205}" srcOrd="1" destOrd="0" parTransId="{5CAF0D8A-3FE0-483D-AD16-1F326DA1C6BA}" sibTransId="{CFE17E6F-8616-4413-966F-022415FC7FFE}"/>
    <dgm:cxn modelId="{240BB7B8-AE51-4C11-B89A-1E1AC4C349D2}" type="presOf" srcId="{972F811E-7E7D-4925-9BFD-51FCC05C5EA8}" destId="{9F392352-4C8D-48C2-89D3-C22B0929D327}" srcOrd="0" destOrd="0" presId="urn:microsoft.com/office/officeart/2005/8/layout/cycle1"/>
    <dgm:cxn modelId="{73226935-4410-4BB7-9D94-D4EB2EE27B83}" type="presOf" srcId="{35D35210-BAB9-44A0-AFA5-4572EB10A700}" destId="{5093F0B6-ECAB-4A9F-BA33-2C052DAEB859}" srcOrd="0" destOrd="0" presId="urn:microsoft.com/office/officeart/2005/8/layout/cycle1"/>
    <dgm:cxn modelId="{9D592145-CB91-449D-8C5C-A988AAC3E15C}" type="presOf" srcId="{CFE17E6F-8616-4413-966F-022415FC7FFE}" destId="{F9FFEB42-42F3-4188-BD51-6F4067D2D1F6}" srcOrd="0" destOrd="0" presId="urn:microsoft.com/office/officeart/2005/8/layout/cycle1"/>
    <dgm:cxn modelId="{2E8455BD-C64E-41CE-A28E-6537BDF4498D}" srcId="{05140BD9-AA96-4694-8D86-1BA59DD013DC}" destId="{23644B48-1F9F-4CFB-BCD7-308A84DCA5E2}" srcOrd="0" destOrd="0" parTransId="{7E5C886A-17A8-457C-AABA-AD66ECD574C1}" sibTransId="{972F811E-7E7D-4925-9BFD-51FCC05C5EA8}"/>
    <dgm:cxn modelId="{961207F8-993C-474C-9F41-D8A4F3D90E2B}" type="presOf" srcId="{23644B48-1F9F-4CFB-BCD7-308A84DCA5E2}" destId="{5A4E2CBD-113C-4256-A677-647E6E819DD6}" srcOrd="0" destOrd="0" presId="urn:microsoft.com/office/officeart/2005/8/layout/cycle1"/>
    <dgm:cxn modelId="{C18476F5-F8CF-419F-A8D9-78354B5DF4A2}" srcId="{05140BD9-AA96-4694-8D86-1BA59DD013DC}" destId="{35D35210-BAB9-44A0-AFA5-4572EB10A700}" srcOrd="2" destOrd="0" parTransId="{F1097FF9-CF4A-4F05-ABEE-8B15AA246E14}" sibTransId="{87258328-FE7B-4ED5-AA50-15EC0DAAAD84}"/>
    <dgm:cxn modelId="{98632C25-EEEC-4155-8AA0-75E13D5331F1}" type="presOf" srcId="{05140BD9-AA96-4694-8D86-1BA59DD013DC}" destId="{DE90C093-0BEF-47C4-820F-4F6055F09C5B}" srcOrd="0" destOrd="0" presId="urn:microsoft.com/office/officeart/2005/8/layout/cycle1"/>
    <dgm:cxn modelId="{A1881632-0D2F-4ED6-8AD1-A821094AB718}" type="presOf" srcId="{B58F7F4F-136A-4374-9245-300435055CF5}" destId="{5AF7525E-DA99-4C63-9F35-6455B3DC3D33}" srcOrd="0" destOrd="0" presId="urn:microsoft.com/office/officeart/2005/8/layout/cycle1"/>
    <dgm:cxn modelId="{43132AEC-CCA3-4905-AA3C-94D6EB5D16BD}" type="presOf" srcId="{87258328-FE7B-4ED5-AA50-15EC0DAAAD84}" destId="{FD91EF6C-DF87-4F12-B5DD-3C48B8A0515B}" srcOrd="0" destOrd="0" presId="urn:microsoft.com/office/officeart/2005/8/layout/cycle1"/>
    <dgm:cxn modelId="{938E12A4-2D43-49FA-9897-C62EA330F404}" srcId="{05140BD9-AA96-4694-8D86-1BA59DD013DC}" destId="{604DD4FC-017A-478A-B790-52CF01567AF0}" srcOrd="3" destOrd="0" parTransId="{9BEE8D6F-7B80-4810-AA4B-B378F0CDBFDC}" sibTransId="{B58F7F4F-136A-4374-9245-300435055CF5}"/>
    <dgm:cxn modelId="{53B1643E-6F47-4424-9938-F3FC5444FEED}" type="presParOf" srcId="{DE90C093-0BEF-47C4-820F-4F6055F09C5B}" destId="{D01405BC-5889-40D0-9F33-EAB3C2E6B54E}" srcOrd="0" destOrd="0" presId="urn:microsoft.com/office/officeart/2005/8/layout/cycle1"/>
    <dgm:cxn modelId="{42900F23-BE41-4E71-BA82-D2879CD9E34E}" type="presParOf" srcId="{DE90C093-0BEF-47C4-820F-4F6055F09C5B}" destId="{5A4E2CBD-113C-4256-A677-647E6E819DD6}" srcOrd="1" destOrd="0" presId="urn:microsoft.com/office/officeart/2005/8/layout/cycle1"/>
    <dgm:cxn modelId="{E39E0655-BBE4-4518-93C4-976EFE1CF9F8}" type="presParOf" srcId="{DE90C093-0BEF-47C4-820F-4F6055F09C5B}" destId="{9F392352-4C8D-48C2-89D3-C22B0929D327}" srcOrd="2" destOrd="0" presId="urn:microsoft.com/office/officeart/2005/8/layout/cycle1"/>
    <dgm:cxn modelId="{DDDD8D32-3F68-43F1-B527-8DA741A928A3}" type="presParOf" srcId="{DE90C093-0BEF-47C4-820F-4F6055F09C5B}" destId="{CDABF106-800F-4398-B3B1-36BAEEA4D0E7}" srcOrd="3" destOrd="0" presId="urn:microsoft.com/office/officeart/2005/8/layout/cycle1"/>
    <dgm:cxn modelId="{ADA8B27A-4A4E-4544-A9FD-95DA2DCEAFA2}" type="presParOf" srcId="{DE90C093-0BEF-47C4-820F-4F6055F09C5B}" destId="{8F8ADB4D-5C9E-4861-A627-BA9650982559}" srcOrd="4" destOrd="0" presId="urn:microsoft.com/office/officeart/2005/8/layout/cycle1"/>
    <dgm:cxn modelId="{4D4E373A-C36A-41E2-A5F1-D2787A654F7B}" type="presParOf" srcId="{DE90C093-0BEF-47C4-820F-4F6055F09C5B}" destId="{F9FFEB42-42F3-4188-BD51-6F4067D2D1F6}" srcOrd="5" destOrd="0" presId="urn:microsoft.com/office/officeart/2005/8/layout/cycle1"/>
    <dgm:cxn modelId="{ED5B2F1E-F389-4BCF-9FB9-162206E3C4A6}" type="presParOf" srcId="{DE90C093-0BEF-47C4-820F-4F6055F09C5B}" destId="{E8377171-BC7D-4948-ACF6-32661DFFE972}" srcOrd="6" destOrd="0" presId="urn:microsoft.com/office/officeart/2005/8/layout/cycle1"/>
    <dgm:cxn modelId="{3FC92D0C-619E-48D4-AAC6-89D04C3B1862}" type="presParOf" srcId="{DE90C093-0BEF-47C4-820F-4F6055F09C5B}" destId="{5093F0B6-ECAB-4A9F-BA33-2C052DAEB859}" srcOrd="7" destOrd="0" presId="urn:microsoft.com/office/officeart/2005/8/layout/cycle1"/>
    <dgm:cxn modelId="{7B071DC8-642E-4627-A244-73E344170D0C}" type="presParOf" srcId="{DE90C093-0BEF-47C4-820F-4F6055F09C5B}" destId="{FD91EF6C-DF87-4F12-B5DD-3C48B8A0515B}" srcOrd="8" destOrd="0" presId="urn:microsoft.com/office/officeart/2005/8/layout/cycle1"/>
    <dgm:cxn modelId="{F034F882-7913-4DA0-9223-F795229253D7}" type="presParOf" srcId="{DE90C093-0BEF-47C4-820F-4F6055F09C5B}" destId="{D1176B8E-A684-42F9-B24C-59A426B04FAF}" srcOrd="9" destOrd="0" presId="urn:microsoft.com/office/officeart/2005/8/layout/cycle1"/>
    <dgm:cxn modelId="{12FB20D9-895B-4288-912F-1A95F71189CC}" type="presParOf" srcId="{DE90C093-0BEF-47C4-820F-4F6055F09C5B}" destId="{254420EA-A275-43B8-A054-2ED2DCDB6743}" srcOrd="10" destOrd="0" presId="urn:microsoft.com/office/officeart/2005/8/layout/cycle1"/>
    <dgm:cxn modelId="{EC1855FA-924B-4051-B7F0-18AD2065FB49}" type="presParOf" srcId="{DE90C093-0BEF-47C4-820F-4F6055F09C5B}" destId="{5AF7525E-DA99-4C63-9F35-6455B3DC3D33}" srcOrd="11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531A30A1-537C-42A5-B3B0-7DC54A4B8A00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ADBB469-6243-454E-A2C6-6030E510CED6}">
      <dgm:prSet phldrT="[Text]"/>
      <dgm:spPr/>
      <dgm:t>
        <a:bodyPr/>
        <a:lstStyle/>
        <a:p>
          <a:r>
            <a:rPr lang="de-DE" dirty="0" smtClean="0"/>
            <a:t>Vorbereitung/ Definition</a:t>
          </a:r>
          <a:endParaRPr lang="de-DE" dirty="0"/>
        </a:p>
      </dgm:t>
    </dgm:pt>
    <dgm:pt modelId="{5C273562-A7FB-47C3-9A49-8464055BF975}" type="parTrans" cxnId="{BDB4C931-DFA4-47B5-B432-A1F52A882113}">
      <dgm:prSet/>
      <dgm:spPr/>
      <dgm:t>
        <a:bodyPr/>
        <a:lstStyle/>
        <a:p>
          <a:endParaRPr lang="de-DE"/>
        </a:p>
      </dgm:t>
    </dgm:pt>
    <dgm:pt modelId="{D1805D26-442B-4397-9C75-CCBEAA0B8F48}" type="sibTrans" cxnId="{BDB4C931-DFA4-47B5-B432-A1F52A882113}">
      <dgm:prSet/>
      <dgm:spPr/>
      <dgm:t>
        <a:bodyPr/>
        <a:lstStyle/>
        <a:p>
          <a:endParaRPr lang="de-DE"/>
        </a:p>
      </dgm:t>
    </dgm:pt>
    <dgm:pt modelId="{749AE9F2-DB24-4E3E-B1C0-B488AF34F930}">
      <dgm:prSet phldrT="[Text]" phldr="1"/>
      <dgm:spPr/>
      <dgm:t>
        <a:bodyPr/>
        <a:lstStyle/>
        <a:p>
          <a:endParaRPr lang="de-DE"/>
        </a:p>
      </dgm:t>
    </dgm:pt>
    <dgm:pt modelId="{F8E8CF55-57A2-4E39-B532-E8238D0EC536}" type="parTrans" cxnId="{73A2FC47-9E97-4AB1-BD0D-543BFC48F0B9}">
      <dgm:prSet/>
      <dgm:spPr/>
      <dgm:t>
        <a:bodyPr/>
        <a:lstStyle/>
        <a:p>
          <a:endParaRPr lang="de-DE"/>
        </a:p>
      </dgm:t>
    </dgm:pt>
    <dgm:pt modelId="{79167A5E-8E5C-421F-80A6-9FAA88EB7DB2}" type="sibTrans" cxnId="{73A2FC47-9E97-4AB1-BD0D-543BFC48F0B9}">
      <dgm:prSet/>
      <dgm:spPr/>
      <dgm:t>
        <a:bodyPr/>
        <a:lstStyle/>
        <a:p>
          <a:endParaRPr lang="de-DE"/>
        </a:p>
      </dgm:t>
    </dgm:pt>
    <dgm:pt modelId="{58DE389B-89F8-4304-A643-AB2524F3C092}">
      <dgm:prSet phldrT="[Text]" phldr="1"/>
      <dgm:spPr/>
      <dgm:t>
        <a:bodyPr/>
        <a:lstStyle/>
        <a:p>
          <a:endParaRPr lang="de-DE"/>
        </a:p>
      </dgm:t>
    </dgm:pt>
    <dgm:pt modelId="{E611B133-7643-42E0-83CB-909E7CE474B1}" type="parTrans" cxnId="{F169F3ED-DA65-4175-8B1E-6ED4BC2AAA9D}">
      <dgm:prSet/>
      <dgm:spPr/>
      <dgm:t>
        <a:bodyPr/>
        <a:lstStyle/>
        <a:p>
          <a:endParaRPr lang="de-DE"/>
        </a:p>
      </dgm:t>
    </dgm:pt>
    <dgm:pt modelId="{D8386187-644A-4609-9671-A947B4434EB8}" type="sibTrans" cxnId="{F169F3ED-DA65-4175-8B1E-6ED4BC2AAA9D}">
      <dgm:prSet/>
      <dgm:spPr/>
      <dgm:t>
        <a:bodyPr/>
        <a:lstStyle/>
        <a:p>
          <a:endParaRPr lang="de-DE"/>
        </a:p>
      </dgm:t>
    </dgm:pt>
    <dgm:pt modelId="{49256CC5-7D49-46CD-BC75-D9237E74EE3B}">
      <dgm:prSet phldrT="[Text]"/>
      <dgm:spPr/>
      <dgm:t>
        <a:bodyPr/>
        <a:lstStyle/>
        <a:p>
          <a:r>
            <a:rPr lang="de-DE" dirty="0" smtClean="0"/>
            <a:t>Planung</a:t>
          </a:r>
          <a:endParaRPr lang="de-DE" dirty="0"/>
        </a:p>
      </dgm:t>
    </dgm:pt>
    <dgm:pt modelId="{3EF227C0-B1FD-4B16-AE11-A73795E85DED}" type="parTrans" cxnId="{F3879F52-966E-4DDD-BF5D-A5EC6AE5D386}">
      <dgm:prSet/>
      <dgm:spPr/>
      <dgm:t>
        <a:bodyPr/>
        <a:lstStyle/>
        <a:p>
          <a:endParaRPr lang="de-DE"/>
        </a:p>
      </dgm:t>
    </dgm:pt>
    <dgm:pt modelId="{A15EFE6F-ABD8-4E08-91A4-C87DE953F120}" type="sibTrans" cxnId="{F3879F52-966E-4DDD-BF5D-A5EC6AE5D386}">
      <dgm:prSet/>
      <dgm:spPr/>
      <dgm:t>
        <a:bodyPr/>
        <a:lstStyle/>
        <a:p>
          <a:endParaRPr lang="de-DE"/>
        </a:p>
      </dgm:t>
    </dgm:pt>
    <dgm:pt modelId="{1679C9ED-0B7B-4FF7-832C-1A51651A74CB}">
      <dgm:prSet phldrT="[Text]"/>
      <dgm:spPr/>
      <dgm:t>
        <a:bodyPr/>
        <a:lstStyle/>
        <a:p>
          <a:r>
            <a:rPr lang="de-DE" dirty="0" smtClean="0"/>
            <a:t>Durchführung</a:t>
          </a:r>
          <a:endParaRPr lang="de-DE" dirty="0"/>
        </a:p>
      </dgm:t>
    </dgm:pt>
    <dgm:pt modelId="{02D57304-9021-4B41-8B04-1981D787F532}" type="parTrans" cxnId="{BA70D208-34A2-466C-A57D-823F08AAD548}">
      <dgm:prSet/>
      <dgm:spPr/>
      <dgm:t>
        <a:bodyPr/>
        <a:lstStyle/>
        <a:p>
          <a:endParaRPr lang="de-DE"/>
        </a:p>
      </dgm:t>
    </dgm:pt>
    <dgm:pt modelId="{2C419D9B-5B4D-49B8-A1D8-805F3E487DD1}" type="sibTrans" cxnId="{BA70D208-34A2-466C-A57D-823F08AAD548}">
      <dgm:prSet/>
      <dgm:spPr/>
      <dgm:t>
        <a:bodyPr/>
        <a:lstStyle/>
        <a:p>
          <a:endParaRPr lang="de-DE"/>
        </a:p>
      </dgm:t>
    </dgm:pt>
    <dgm:pt modelId="{20C47F66-9189-4066-A132-F8032C9B8F68}">
      <dgm:prSet phldrT="[Text]"/>
      <dgm:spPr/>
      <dgm:t>
        <a:bodyPr/>
        <a:lstStyle/>
        <a:p>
          <a:r>
            <a:rPr lang="de-DE" dirty="0" smtClean="0"/>
            <a:t>Abschluss</a:t>
          </a:r>
          <a:endParaRPr lang="de-DE" dirty="0"/>
        </a:p>
      </dgm:t>
    </dgm:pt>
    <dgm:pt modelId="{DC51F090-1063-4D71-8896-F59AA38F6D6B}" type="parTrans" cxnId="{5313BD07-57B7-489D-809B-8C87A5473784}">
      <dgm:prSet/>
      <dgm:spPr/>
      <dgm:t>
        <a:bodyPr/>
        <a:lstStyle/>
        <a:p>
          <a:endParaRPr lang="de-DE"/>
        </a:p>
      </dgm:t>
    </dgm:pt>
    <dgm:pt modelId="{0DA6F38B-8439-469F-8317-32F0ADD75223}" type="sibTrans" cxnId="{5313BD07-57B7-489D-809B-8C87A5473784}">
      <dgm:prSet/>
      <dgm:spPr/>
      <dgm:t>
        <a:bodyPr/>
        <a:lstStyle/>
        <a:p>
          <a:endParaRPr lang="de-DE"/>
        </a:p>
      </dgm:t>
    </dgm:pt>
    <dgm:pt modelId="{5B70E0C7-1206-497A-85B6-8DCFFC217686}">
      <dgm:prSet phldrT="[Text]"/>
      <dgm:spPr/>
      <dgm:t>
        <a:bodyPr/>
        <a:lstStyle/>
        <a:p>
          <a:r>
            <a:rPr lang="de-DE" dirty="0" smtClean="0"/>
            <a:t>Evaluation</a:t>
          </a:r>
          <a:endParaRPr lang="de-DE" dirty="0"/>
        </a:p>
      </dgm:t>
    </dgm:pt>
    <dgm:pt modelId="{1D4E6686-2211-48E9-800D-E5D2B30F485D}" type="parTrans" cxnId="{648560C1-0A4D-4DB0-AC44-F8BA5865DC74}">
      <dgm:prSet/>
      <dgm:spPr/>
      <dgm:t>
        <a:bodyPr/>
        <a:lstStyle/>
        <a:p>
          <a:endParaRPr lang="de-DE"/>
        </a:p>
      </dgm:t>
    </dgm:pt>
    <dgm:pt modelId="{C24F347A-33C7-462A-BD91-A7C91A138D43}" type="sibTrans" cxnId="{648560C1-0A4D-4DB0-AC44-F8BA5865DC74}">
      <dgm:prSet/>
      <dgm:spPr/>
      <dgm:t>
        <a:bodyPr/>
        <a:lstStyle/>
        <a:p>
          <a:endParaRPr lang="de-DE"/>
        </a:p>
      </dgm:t>
    </dgm:pt>
    <dgm:pt modelId="{9A4DB664-D4D2-4E43-8B1F-6492DEC85D61}" type="pres">
      <dgm:prSet presAssocID="{531A30A1-537C-42A5-B3B0-7DC54A4B8A00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760CCDC-F035-42F2-866A-539D551CA010}" type="pres">
      <dgm:prSet presAssocID="{531A30A1-537C-42A5-B3B0-7DC54A4B8A00}" presName="dummyMaxCanvas" presStyleCnt="0">
        <dgm:presLayoutVars/>
      </dgm:prSet>
      <dgm:spPr/>
    </dgm:pt>
    <dgm:pt modelId="{80265A1B-2B33-470E-9815-A308DD1EA30B}" type="pres">
      <dgm:prSet presAssocID="{531A30A1-537C-42A5-B3B0-7DC54A4B8A00}" presName="FiveNodes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36783FD-9E55-4215-91E3-BE89E7CCB0B3}" type="pres">
      <dgm:prSet presAssocID="{531A30A1-537C-42A5-B3B0-7DC54A4B8A00}" presName="FiveNodes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DDB8D4B-BEEB-4B82-86F2-2115ACA00957}" type="pres">
      <dgm:prSet presAssocID="{531A30A1-537C-42A5-B3B0-7DC54A4B8A00}" presName="FiveNodes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91F5CC0-3D8A-4FB6-8861-E91F747F486B}" type="pres">
      <dgm:prSet presAssocID="{531A30A1-537C-42A5-B3B0-7DC54A4B8A00}" presName="FiveNodes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0997313-A089-4144-A403-7EA93FDC5B04}" type="pres">
      <dgm:prSet presAssocID="{531A30A1-537C-42A5-B3B0-7DC54A4B8A00}" presName="FiveNodes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941D0B3-DD2F-4268-BEFD-7357E3A40A55}" type="pres">
      <dgm:prSet presAssocID="{531A30A1-537C-42A5-B3B0-7DC54A4B8A00}" presName="FiveConn_1-2" presStyleLbl="fg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333187C-2B98-4DE0-9164-8794A5C27244}" type="pres">
      <dgm:prSet presAssocID="{531A30A1-537C-42A5-B3B0-7DC54A4B8A00}" presName="FiveConn_2-3" presStyleLbl="fg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72DB927-0A29-4390-A874-8905830E5681}" type="pres">
      <dgm:prSet presAssocID="{531A30A1-537C-42A5-B3B0-7DC54A4B8A00}" presName="FiveConn_3-4" presStyleLbl="fg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EE02D349-F45D-49EB-BCEC-ABDFE7A16135}" type="pres">
      <dgm:prSet presAssocID="{531A30A1-537C-42A5-B3B0-7DC54A4B8A00}" presName="FiveConn_4-5" presStyleLbl="fg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0FF13FD-8828-4E2E-967E-2A5340F700EF}" type="pres">
      <dgm:prSet presAssocID="{531A30A1-537C-42A5-B3B0-7DC54A4B8A00}" presName="FiveNodes_1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F4AAAA0-352A-4E8E-971A-CFED9D31D1A6}" type="pres">
      <dgm:prSet presAssocID="{531A30A1-537C-42A5-B3B0-7DC54A4B8A00}" presName="FiveNodes_2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33E08D1-7B0D-4348-9DF9-B3E313F022E1}" type="pres">
      <dgm:prSet presAssocID="{531A30A1-537C-42A5-B3B0-7DC54A4B8A00}" presName="FiveNodes_3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892D428-039B-4686-931A-C8A90352AF37}" type="pres">
      <dgm:prSet presAssocID="{531A30A1-537C-42A5-B3B0-7DC54A4B8A00}" presName="FiveNodes_4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1330349-5720-4457-BBF1-D71FF172B967}" type="pres">
      <dgm:prSet presAssocID="{531A30A1-537C-42A5-B3B0-7DC54A4B8A00}" presName="FiveNodes_5_text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F169F3ED-DA65-4175-8B1E-6ED4BC2AAA9D}" srcId="{531A30A1-537C-42A5-B3B0-7DC54A4B8A00}" destId="{58DE389B-89F8-4304-A643-AB2524F3C092}" srcOrd="6" destOrd="0" parTransId="{E611B133-7643-42E0-83CB-909E7CE474B1}" sibTransId="{D8386187-644A-4609-9671-A947B4434EB8}"/>
    <dgm:cxn modelId="{47724CB8-D47C-4D28-A049-E469607C71E5}" type="presOf" srcId="{4ADBB469-6243-454E-A2C6-6030E510CED6}" destId="{40FF13FD-8828-4E2E-967E-2A5340F700EF}" srcOrd="1" destOrd="0" presId="urn:microsoft.com/office/officeart/2005/8/layout/vProcess5"/>
    <dgm:cxn modelId="{6DC4DB13-D00D-4CF6-A63E-DB0E543D4832}" type="presOf" srcId="{4ADBB469-6243-454E-A2C6-6030E510CED6}" destId="{80265A1B-2B33-470E-9815-A308DD1EA30B}" srcOrd="0" destOrd="0" presId="urn:microsoft.com/office/officeart/2005/8/layout/vProcess5"/>
    <dgm:cxn modelId="{26C44184-5649-4C27-998B-2B515489A16C}" type="presOf" srcId="{5B70E0C7-1206-497A-85B6-8DCFFC217686}" destId="{41330349-5720-4457-BBF1-D71FF172B967}" srcOrd="1" destOrd="0" presId="urn:microsoft.com/office/officeart/2005/8/layout/vProcess5"/>
    <dgm:cxn modelId="{BA70D208-34A2-466C-A57D-823F08AAD548}" srcId="{531A30A1-537C-42A5-B3B0-7DC54A4B8A00}" destId="{1679C9ED-0B7B-4FF7-832C-1A51651A74CB}" srcOrd="2" destOrd="0" parTransId="{02D57304-9021-4B41-8B04-1981D787F532}" sibTransId="{2C419D9B-5B4D-49B8-A1D8-805F3E487DD1}"/>
    <dgm:cxn modelId="{8F71F7A5-DC4F-442D-AFDD-68B8CF42A3CE}" type="presOf" srcId="{20C47F66-9189-4066-A132-F8032C9B8F68}" destId="{591F5CC0-3D8A-4FB6-8861-E91F747F486B}" srcOrd="0" destOrd="0" presId="urn:microsoft.com/office/officeart/2005/8/layout/vProcess5"/>
    <dgm:cxn modelId="{E4858440-ABB1-49FD-8242-B8B3313A431A}" type="presOf" srcId="{0DA6F38B-8439-469F-8317-32F0ADD75223}" destId="{EE02D349-F45D-49EB-BCEC-ABDFE7A16135}" srcOrd="0" destOrd="0" presId="urn:microsoft.com/office/officeart/2005/8/layout/vProcess5"/>
    <dgm:cxn modelId="{BDB4C931-DFA4-47B5-B432-A1F52A882113}" srcId="{531A30A1-537C-42A5-B3B0-7DC54A4B8A00}" destId="{4ADBB469-6243-454E-A2C6-6030E510CED6}" srcOrd="0" destOrd="0" parTransId="{5C273562-A7FB-47C3-9A49-8464055BF975}" sibTransId="{D1805D26-442B-4397-9C75-CCBEAA0B8F48}"/>
    <dgm:cxn modelId="{909D8348-4C00-4917-9B74-C8DC7012048F}" type="presOf" srcId="{49256CC5-7D49-46CD-BC75-D9237E74EE3B}" destId="{AF4AAAA0-352A-4E8E-971A-CFED9D31D1A6}" srcOrd="1" destOrd="0" presId="urn:microsoft.com/office/officeart/2005/8/layout/vProcess5"/>
    <dgm:cxn modelId="{998A2F62-002C-4334-AEAF-B0F5F7D00F39}" type="presOf" srcId="{1679C9ED-0B7B-4FF7-832C-1A51651A74CB}" destId="{BDDB8D4B-BEEB-4B82-86F2-2115ACA00957}" srcOrd="0" destOrd="0" presId="urn:microsoft.com/office/officeart/2005/8/layout/vProcess5"/>
    <dgm:cxn modelId="{E7AC8F5B-C336-4973-AE3A-22242D87B820}" type="presOf" srcId="{2C419D9B-5B4D-49B8-A1D8-805F3E487DD1}" destId="{D72DB927-0A29-4390-A874-8905830E5681}" srcOrd="0" destOrd="0" presId="urn:microsoft.com/office/officeart/2005/8/layout/vProcess5"/>
    <dgm:cxn modelId="{288AD3A9-2B73-4146-A853-4EF6DEE75C85}" type="presOf" srcId="{5B70E0C7-1206-497A-85B6-8DCFFC217686}" destId="{50997313-A089-4144-A403-7EA93FDC5B04}" srcOrd="0" destOrd="0" presId="urn:microsoft.com/office/officeart/2005/8/layout/vProcess5"/>
    <dgm:cxn modelId="{E1835DED-C541-4246-85A8-1F34A8A4B2D7}" type="presOf" srcId="{49256CC5-7D49-46CD-BC75-D9237E74EE3B}" destId="{136783FD-9E55-4215-91E3-BE89E7CCB0B3}" srcOrd="0" destOrd="0" presId="urn:microsoft.com/office/officeart/2005/8/layout/vProcess5"/>
    <dgm:cxn modelId="{E93B553D-11FC-4AE7-8322-D9D776CE2AF3}" type="presOf" srcId="{531A30A1-537C-42A5-B3B0-7DC54A4B8A00}" destId="{9A4DB664-D4D2-4E43-8B1F-6492DEC85D61}" srcOrd="0" destOrd="0" presId="urn:microsoft.com/office/officeart/2005/8/layout/vProcess5"/>
    <dgm:cxn modelId="{73A2FC47-9E97-4AB1-BD0D-543BFC48F0B9}" srcId="{531A30A1-537C-42A5-B3B0-7DC54A4B8A00}" destId="{749AE9F2-DB24-4E3E-B1C0-B488AF34F930}" srcOrd="5" destOrd="0" parTransId="{F8E8CF55-57A2-4E39-B532-E8238D0EC536}" sibTransId="{79167A5E-8E5C-421F-80A6-9FAA88EB7DB2}"/>
    <dgm:cxn modelId="{5313BD07-57B7-489D-809B-8C87A5473784}" srcId="{531A30A1-537C-42A5-B3B0-7DC54A4B8A00}" destId="{20C47F66-9189-4066-A132-F8032C9B8F68}" srcOrd="3" destOrd="0" parTransId="{DC51F090-1063-4D71-8896-F59AA38F6D6B}" sibTransId="{0DA6F38B-8439-469F-8317-32F0ADD75223}"/>
    <dgm:cxn modelId="{3EC02A3D-FFB6-49BB-B571-5B305260C926}" type="presOf" srcId="{D1805D26-442B-4397-9C75-CCBEAA0B8F48}" destId="{9941D0B3-DD2F-4268-BEFD-7357E3A40A55}" srcOrd="0" destOrd="0" presId="urn:microsoft.com/office/officeart/2005/8/layout/vProcess5"/>
    <dgm:cxn modelId="{648560C1-0A4D-4DB0-AC44-F8BA5865DC74}" srcId="{531A30A1-537C-42A5-B3B0-7DC54A4B8A00}" destId="{5B70E0C7-1206-497A-85B6-8DCFFC217686}" srcOrd="4" destOrd="0" parTransId="{1D4E6686-2211-48E9-800D-E5D2B30F485D}" sibTransId="{C24F347A-33C7-462A-BD91-A7C91A138D43}"/>
    <dgm:cxn modelId="{621A103C-F6AA-4B64-B76A-656689C5A83A}" type="presOf" srcId="{A15EFE6F-ABD8-4E08-91A4-C87DE953F120}" destId="{6333187C-2B98-4DE0-9164-8794A5C27244}" srcOrd="0" destOrd="0" presId="urn:microsoft.com/office/officeart/2005/8/layout/vProcess5"/>
    <dgm:cxn modelId="{D42641A3-8025-479E-81C3-2F675264A355}" type="presOf" srcId="{20C47F66-9189-4066-A132-F8032C9B8F68}" destId="{1892D428-039B-4686-931A-C8A90352AF37}" srcOrd="1" destOrd="0" presId="urn:microsoft.com/office/officeart/2005/8/layout/vProcess5"/>
    <dgm:cxn modelId="{F3879F52-966E-4DDD-BF5D-A5EC6AE5D386}" srcId="{531A30A1-537C-42A5-B3B0-7DC54A4B8A00}" destId="{49256CC5-7D49-46CD-BC75-D9237E74EE3B}" srcOrd="1" destOrd="0" parTransId="{3EF227C0-B1FD-4B16-AE11-A73795E85DED}" sibTransId="{A15EFE6F-ABD8-4E08-91A4-C87DE953F120}"/>
    <dgm:cxn modelId="{BA1703C3-800A-4680-B124-E63DFEF39DA9}" type="presOf" srcId="{1679C9ED-0B7B-4FF7-832C-1A51651A74CB}" destId="{533E08D1-7B0D-4348-9DF9-B3E313F022E1}" srcOrd="1" destOrd="0" presId="urn:microsoft.com/office/officeart/2005/8/layout/vProcess5"/>
    <dgm:cxn modelId="{BF476EE0-10A4-4F70-8652-F0A5AFBB2A75}" type="presParOf" srcId="{9A4DB664-D4D2-4E43-8B1F-6492DEC85D61}" destId="{4760CCDC-F035-42F2-866A-539D551CA010}" srcOrd="0" destOrd="0" presId="urn:microsoft.com/office/officeart/2005/8/layout/vProcess5"/>
    <dgm:cxn modelId="{CCB814F4-A2C2-4B10-A5FA-23311FD4EF02}" type="presParOf" srcId="{9A4DB664-D4D2-4E43-8B1F-6492DEC85D61}" destId="{80265A1B-2B33-470E-9815-A308DD1EA30B}" srcOrd="1" destOrd="0" presId="urn:microsoft.com/office/officeart/2005/8/layout/vProcess5"/>
    <dgm:cxn modelId="{E5DA46B8-31D9-4110-B436-30342F05B569}" type="presParOf" srcId="{9A4DB664-D4D2-4E43-8B1F-6492DEC85D61}" destId="{136783FD-9E55-4215-91E3-BE89E7CCB0B3}" srcOrd="2" destOrd="0" presId="urn:microsoft.com/office/officeart/2005/8/layout/vProcess5"/>
    <dgm:cxn modelId="{0EAC04D3-5EC4-4EEC-B8ED-264845047102}" type="presParOf" srcId="{9A4DB664-D4D2-4E43-8B1F-6492DEC85D61}" destId="{BDDB8D4B-BEEB-4B82-86F2-2115ACA00957}" srcOrd="3" destOrd="0" presId="urn:microsoft.com/office/officeart/2005/8/layout/vProcess5"/>
    <dgm:cxn modelId="{864BC7BC-8E95-492D-8797-EF72F48FB916}" type="presParOf" srcId="{9A4DB664-D4D2-4E43-8B1F-6492DEC85D61}" destId="{591F5CC0-3D8A-4FB6-8861-E91F747F486B}" srcOrd="4" destOrd="0" presId="urn:microsoft.com/office/officeart/2005/8/layout/vProcess5"/>
    <dgm:cxn modelId="{9F1AF607-AA43-42B1-8E88-7C311E848E69}" type="presParOf" srcId="{9A4DB664-D4D2-4E43-8B1F-6492DEC85D61}" destId="{50997313-A089-4144-A403-7EA93FDC5B04}" srcOrd="5" destOrd="0" presId="urn:microsoft.com/office/officeart/2005/8/layout/vProcess5"/>
    <dgm:cxn modelId="{4579798A-6E67-476A-9891-DC53CD9BFC06}" type="presParOf" srcId="{9A4DB664-D4D2-4E43-8B1F-6492DEC85D61}" destId="{9941D0B3-DD2F-4268-BEFD-7357E3A40A55}" srcOrd="6" destOrd="0" presId="urn:microsoft.com/office/officeart/2005/8/layout/vProcess5"/>
    <dgm:cxn modelId="{27A91E05-ED15-4D9A-9CD3-648153B92CAE}" type="presParOf" srcId="{9A4DB664-D4D2-4E43-8B1F-6492DEC85D61}" destId="{6333187C-2B98-4DE0-9164-8794A5C27244}" srcOrd="7" destOrd="0" presId="urn:microsoft.com/office/officeart/2005/8/layout/vProcess5"/>
    <dgm:cxn modelId="{D5A3072F-D39B-44D3-B450-819B7330DD4B}" type="presParOf" srcId="{9A4DB664-D4D2-4E43-8B1F-6492DEC85D61}" destId="{D72DB927-0A29-4390-A874-8905830E5681}" srcOrd="8" destOrd="0" presId="urn:microsoft.com/office/officeart/2005/8/layout/vProcess5"/>
    <dgm:cxn modelId="{5786877C-9ED6-4C5E-A3CA-2B5621DF3FDC}" type="presParOf" srcId="{9A4DB664-D4D2-4E43-8B1F-6492DEC85D61}" destId="{EE02D349-F45D-49EB-BCEC-ABDFE7A16135}" srcOrd="9" destOrd="0" presId="urn:microsoft.com/office/officeart/2005/8/layout/vProcess5"/>
    <dgm:cxn modelId="{221CAA05-F0A5-42F4-BDCC-DCD9FA2A8A40}" type="presParOf" srcId="{9A4DB664-D4D2-4E43-8B1F-6492DEC85D61}" destId="{40FF13FD-8828-4E2E-967E-2A5340F700EF}" srcOrd="10" destOrd="0" presId="urn:microsoft.com/office/officeart/2005/8/layout/vProcess5"/>
    <dgm:cxn modelId="{57EDDB85-DFE2-4546-83CB-DC770CEB6017}" type="presParOf" srcId="{9A4DB664-D4D2-4E43-8B1F-6492DEC85D61}" destId="{AF4AAAA0-352A-4E8E-971A-CFED9D31D1A6}" srcOrd="11" destOrd="0" presId="urn:microsoft.com/office/officeart/2005/8/layout/vProcess5"/>
    <dgm:cxn modelId="{93619AC1-5258-4E79-A823-BD69254178EB}" type="presParOf" srcId="{9A4DB664-D4D2-4E43-8B1F-6492DEC85D61}" destId="{533E08D1-7B0D-4348-9DF9-B3E313F022E1}" srcOrd="12" destOrd="0" presId="urn:microsoft.com/office/officeart/2005/8/layout/vProcess5"/>
    <dgm:cxn modelId="{4363FF0A-AF09-4A4C-95FC-94CC290AD3F8}" type="presParOf" srcId="{9A4DB664-D4D2-4E43-8B1F-6492DEC85D61}" destId="{1892D428-039B-4686-931A-C8A90352AF37}" srcOrd="13" destOrd="0" presId="urn:microsoft.com/office/officeart/2005/8/layout/vProcess5"/>
    <dgm:cxn modelId="{3CAB8A90-5581-4A1D-8129-45BD8F4FBA14}" type="presParOf" srcId="{9A4DB664-D4D2-4E43-8B1F-6492DEC85D61}" destId="{41330349-5720-4457-BBF1-D71FF172B96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531A30A1-537C-42A5-B3B0-7DC54A4B8A00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ADBB469-6243-454E-A2C6-6030E510CED6}">
      <dgm:prSet phldrT="[Text]" custT="1"/>
      <dgm:spPr/>
      <dgm:t>
        <a:bodyPr/>
        <a:lstStyle/>
        <a:p>
          <a:r>
            <a:rPr lang="de-DE" sz="3000" dirty="0" smtClean="0"/>
            <a:t>Vorbereitung/ Definition</a:t>
          </a:r>
          <a:endParaRPr lang="de-DE" sz="3000" dirty="0"/>
        </a:p>
      </dgm:t>
    </dgm:pt>
    <dgm:pt modelId="{5C273562-A7FB-47C3-9A49-8464055BF975}" type="parTrans" cxnId="{BDB4C931-DFA4-47B5-B432-A1F52A882113}">
      <dgm:prSet/>
      <dgm:spPr/>
      <dgm:t>
        <a:bodyPr/>
        <a:lstStyle/>
        <a:p>
          <a:endParaRPr lang="de-DE"/>
        </a:p>
      </dgm:t>
    </dgm:pt>
    <dgm:pt modelId="{D1805D26-442B-4397-9C75-CCBEAA0B8F48}" type="sibTrans" cxnId="{BDB4C931-DFA4-47B5-B432-A1F52A882113}">
      <dgm:prSet/>
      <dgm:spPr/>
      <dgm:t>
        <a:bodyPr/>
        <a:lstStyle/>
        <a:p>
          <a:endParaRPr lang="de-DE"/>
        </a:p>
      </dgm:t>
    </dgm:pt>
    <dgm:pt modelId="{9A4DB664-D4D2-4E43-8B1F-6492DEC85D61}" type="pres">
      <dgm:prSet presAssocID="{531A30A1-537C-42A5-B3B0-7DC54A4B8A00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760CCDC-F035-42F2-866A-539D551CA010}" type="pres">
      <dgm:prSet presAssocID="{531A30A1-537C-42A5-B3B0-7DC54A4B8A00}" presName="dummyMaxCanvas" presStyleCnt="0">
        <dgm:presLayoutVars/>
      </dgm:prSet>
      <dgm:spPr/>
    </dgm:pt>
    <dgm:pt modelId="{B44170E8-E806-4C1C-AB05-6CA46950ECF3}" type="pres">
      <dgm:prSet presAssocID="{531A30A1-537C-42A5-B3B0-7DC54A4B8A00}" presName="OneNode_1" presStyleLbl="node1" presStyleIdx="0" presStyleCnt="1" custLinFactNeighborY="-5000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DB4C931-DFA4-47B5-B432-A1F52A882113}" srcId="{531A30A1-537C-42A5-B3B0-7DC54A4B8A00}" destId="{4ADBB469-6243-454E-A2C6-6030E510CED6}" srcOrd="0" destOrd="0" parTransId="{5C273562-A7FB-47C3-9A49-8464055BF975}" sibTransId="{D1805D26-442B-4397-9C75-CCBEAA0B8F48}"/>
    <dgm:cxn modelId="{9493DD77-A8D7-4C33-B94A-770ECE1EC3FE}" type="presOf" srcId="{4ADBB469-6243-454E-A2C6-6030E510CED6}" destId="{B44170E8-E806-4C1C-AB05-6CA46950ECF3}" srcOrd="0" destOrd="0" presId="urn:microsoft.com/office/officeart/2005/8/layout/vProcess5"/>
    <dgm:cxn modelId="{E93B553D-11FC-4AE7-8322-D9D776CE2AF3}" type="presOf" srcId="{531A30A1-537C-42A5-B3B0-7DC54A4B8A00}" destId="{9A4DB664-D4D2-4E43-8B1F-6492DEC85D61}" srcOrd="0" destOrd="0" presId="urn:microsoft.com/office/officeart/2005/8/layout/vProcess5"/>
    <dgm:cxn modelId="{BF476EE0-10A4-4F70-8652-F0A5AFBB2A75}" type="presParOf" srcId="{9A4DB664-D4D2-4E43-8B1F-6492DEC85D61}" destId="{4760CCDC-F035-42F2-866A-539D551CA010}" srcOrd="0" destOrd="0" presId="urn:microsoft.com/office/officeart/2005/8/layout/vProcess5"/>
    <dgm:cxn modelId="{5DF7AA25-1CEE-4962-8CDA-884DE77D980B}" type="presParOf" srcId="{9A4DB664-D4D2-4E43-8B1F-6492DEC85D61}" destId="{B44170E8-E806-4C1C-AB05-6CA46950ECF3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531A30A1-537C-42A5-B3B0-7DC54A4B8A00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ADBB469-6243-454E-A2C6-6030E510CED6}">
      <dgm:prSet phldrT="[Text]" custT="1"/>
      <dgm:spPr/>
      <dgm:t>
        <a:bodyPr/>
        <a:lstStyle/>
        <a:p>
          <a:r>
            <a:rPr lang="de-DE" sz="3000" dirty="0" smtClean="0"/>
            <a:t>Planung</a:t>
          </a:r>
          <a:endParaRPr lang="de-DE" sz="3000" dirty="0"/>
        </a:p>
      </dgm:t>
    </dgm:pt>
    <dgm:pt modelId="{5C273562-A7FB-47C3-9A49-8464055BF975}" type="parTrans" cxnId="{BDB4C931-DFA4-47B5-B432-A1F52A882113}">
      <dgm:prSet/>
      <dgm:spPr/>
      <dgm:t>
        <a:bodyPr/>
        <a:lstStyle/>
        <a:p>
          <a:endParaRPr lang="de-DE"/>
        </a:p>
      </dgm:t>
    </dgm:pt>
    <dgm:pt modelId="{D1805D26-442B-4397-9C75-CCBEAA0B8F48}" type="sibTrans" cxnId="{BDB4C931-DFA4-47B5-B432-A1F52A882113}">
      <dgm:prSet/>
      <dgm:spPr/>
      <dgm:t>
        <a:bodyPr/>
        <a:lstStyle/>
        <a:p>
          <a:endParaRPr lang="de-DE"/>
        </a:p>
      </dgm:t>
    </dgm:pt>
    <dgm:pt modelId="{9A4DB664-D4D2-4E43-8B1F-6492DEC85D61}" type="pres">
      <dgm:prSet presAssocID="{531A30A1-537C-42A5-B3B0-7DC54A4B8A00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760CCDC-F035-42F2-866A-539D551CA010}" type="pres">
      <dgm:prSet presAssocID="{531A30A1-537C-42A5-B3B0-7DC54A4B8A00}" presName="dummyMaxCanvas" presStyleCnt="0">
        <dgm:presLayoutVars/>
      </dgm:prSet>
      <dgm:spPr/>
    </dgm:pt>
    <dgm:pt modelId="{B44170E8-E806-4C1C-AB05-6CA46950ECF3}" type="pres">
      <dgm:prSet presAssocID="{531A30A1-537C-42A5-B3B0-7DC54A4B8A00}" presName="OneNode_1" presStyleLbl="node1" presStyleIdx="0" presStyleCnt="1" custLinFactNeighborY="-5000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DB4C931-DFA4-47B5-B432-A1F52A882113}" srcId="{531A30A1-537C-42A5-B3B0-7DC54A4B8A00}" destId="{4ADBB469-6243-454E-A2C6-6030E510CED6}" srcOrd="0" destOrd="0" parTransId="{5C273562-A7FB-47C3-9A49-8464055BF975}" sibTransId="{D1805D26-442B-4397-9C75-CCBEAA0B8F48}"/>
    <dgm:cxn modelId="{E93B553D-11FC-4AE7-8322-D9D776CE2AF3}" type="presOf" srcId="{531A30A1-537C-42A5-B3B0-7DC54A4B8A00}" destId="{9A4DB664-D4D2-4E43-8B1F-6492DEC85D61}" srcOrd="0" destOrd="0" presId="urn:microsoft.com/office/officeart/2005/8/layout/vProcess5"/>
    <dgm:cxn modelId="{9493DD77-A8D7-4C33-B94A-770ECE1EC3FE}" type="presOf" srcId="{4ADBB469-6243-454E-A2C6-6030E510CED6}" destId="{B44170E8-E806-4C1C-AB05-6CA46950ECF3}" srcOrd="0" destOrd="0" presId="urn:microsoft.com/office/officeart/2005/8/layout/vProcess5"/>
    <dgm:cxn modelId="{BF476EE0-10A4-4F70-8652-F0A5AFBB2A75}" type="presParOf" srcId="{9A4DB664-D4D2-4E43-8B1F-6492DEC85D61}" destId="{4760CCDC-F035-42F2-866A-539D551CA010}" srcOrd="0" destOrd="0" presId="urn:microsoft.com/office/officeart/2005/8/layout/vProcess5"/>
    <dgm:cxn modelId="{5DF7AA25-1CEE-4962-8CDA-884DE77D980B}" type="presParOf" srcId="{9A4DB664-D4D2-4E43-8B1F-6492DEC85D61}" destId="{B44170E8-E806-4C1C-AB05-6CA46950ECF3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531A30A1-537C-42A5-B3B0-7DC54A4B8A00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ADBB469-6243-454E-A2C6-6030E510CED6}">
      <dgm:prSet phldrT="[Text]" custT="1"/>
      <dgm:spPr/>
      <dgm:t>
        <a:bodyPr/>
        <a:lstStyle/>
        <a:p>
          <a:r>
            <a:rPr lang="de-DE" sz="3000" dirty="0" smtClean="0"/>
            <a:t>Durchführung</a:t>
          </a:r>
          <a:endParaRPr lang="de-DE" sz="3000" dirty="0"/>
        </a:p>
      </dgm:t>
    </dgm:pt>
    <dgm:pt modelId="{5C273562-A7FB-47C3-9A49-8464055BF975}" type="parTrans" cxnId="{BDB4C931-DFA4-47B5-B432-A1F52A882113}">
      <dgm:prSet/>
      <dgm:spPr/>
      <dgm:t>
        <a:bodyPr/>
        <a:lstStyle/>
        <a:p>
          <a:endParaRPr lang="de-DE"/>
        </a:p>
      </dgm:t>
    </dgm:pt>
    <dgm:pt modelId="{D1805D26-442B-4397-9C75-CCBEAA0B8F48}" type="sibTrans" cxnId="{BDB4C931-DFA4-47B5-B432-A1F52A882113}">
      <dgm:prSet/>
      <dgm:spPr/>
      <dgm:t>
        <a:bodyPr/>
        <a:lstStyle/>
        <a:p>
          <a:endParaRPr lang="de-DE"/>
        </a:p>
      </dgm:t>
    </dgm:pt>
    <dgm:pt modelId="{9A4DB664-D4D2-4E43-8B1F-6492DEC85D61}" type="pres">
      <dgm:prSet presAssocID="{531A30A1-537C-42A5-B3B0-7DC54A4B8A00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760CCDC-F035-42F2-866A-539D551CA010}" type="pres">
      <dgm:prSet presAssocID="{531A30A1-537C-42A5-B3B0-7DC54A4B8A00}" presName="dummyMaxCanvas" presStyleCnt="0">
        <dgm:presLayoutVars/>
      </dgm:prSet>
      <dgm:spPr/>
    </dgm:pt>
    <dgm:pt modelId="{B44170E8-E806-4C1C-AB05-6CA46950ECF3}" type="pres">
      <dgm:prSet presAssocID="{531A30A1-537C-42A5-B3B0-7DC54A4B8A00}" presName="OneNode_1" presStyleLbl="node1" presStyleIdx="0" presStyleCnt="1" custLinFactNeighborY="-5000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DB4C931-DFA4-47B5-B432-A1F52A882113}" srcId="{531A30A1-537C-42A5-B3B0-7DC54A4B8A00}" destId="{4ADBB469-6243-454E-A2C6-6030E510CED6}" srcOrd="0" destOrd="0" parTransId="{5C273562-A7FB-47C3-9A49-8464055BF975}" sibTransId="{D1805D26-442B-4397-9C75-CCBEAA0B8F48}"/>
    <dgm:cxn modelId="{E93B553D-11FC-4AE7-8322-D9D776CE2AF3}" type="presOf" srcId="{531A30A1-537C-42A5-B3B0-7DC54A4B8A00}" destId="{9A4DB664-D4D2-4E43-8B1F-6492DEC85D61}" srcOrd="0" destOrd="0" presId="urn:microsoft.com/office/officeart/2005/8/layout/vProcess5"/>
    <dgm:cxn modelId="{9493DD77-A8D7-4C33-B94A-770ECE1EC3FE}" type="presOf" srcId="{4ADBB469-6243-454E-A2C6-6030E510CED6}" destId="{B44170E8-E806-4C1C-AB05-6CA46950ECF3}" srcOrd="0" destOrd="0" presId="urn:microsoft.com/office/officeart/2005/8/layout/vProcess5"/>
    <dgm:cxn modelId="{BF476EE0-10A4-4F70-8652-F0A5AFBB2A75}" type="presParOf" srcId="{9A4DB664-D4D2-4E43-8B1F-6492DEC85D61}" destId="{4760CCDC-F035-42F2-866A-539D551CA010}" srcOrd="0" destOrd="0" presId="urn:microsoft.com/office/officeart/2005/8/layout/vProcess5"/>
    <dgm:cxn modelId="{5DF7AA25-1CEE-4962-8CDA-884DE77D980B}" type="presParOf" srcId="{9A4DB664-D4D2-4E43-8B1F-6492DEC85D61}" destId="{B44170E8-E806-4C1C-AB05-6CA46950ECF3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DD98464-1227-4FFF-B0D8-14C5E96CED8C}" type="doc">
      <dgm:prSet loTypeId="urn:microsoft.com/office/officeart/2009/layout/ReverseList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BA980EA3-4570-49CB-A9C3-73236DBD2708}">
      <dgm:prSet phldrT="[Text]" custT="1"/>
      <dgm:spPr/>
      <dgm:t>
        <a:bodyPr/>
        <a:lstStyle/>
        <a:p>
          <a:endParaRPr lang="de-DE" sz="2800" dirty="0" smtClean="0"/>
        </a:p>
        <a:p>
          <a:r>
            <a:rPr lang="de-DE" sz="2800" dirty="0" smtClean="0"/>
            <a:t>Kunde/</a:t>
          </a:r>
        </a:p>
        <a:p>
          <a:r>
            <a:rPr lang="de-DE" sz="2800" dirty="0" smtClean="0"/>
            <a:t>Patient</a:t>
          </a:r>
        </a:p>
      </dgm:t>
    </dgm:pt>
    <dgm:pt modelId="{9E91D206-B361-42E2-9475-2C41D42C226D}" type="parTrans" cxnId="{1903AA46-AF8D-4653-A6B1-C334879EAE01}">
      <dgm:prSet/>
      <dgm:spPr/>
      <dgm:t>
        <a:bodyPr/>
        <a:lstStyle/>
        <a:p>
          <a:endParaRPr lang="de-DE"/>
        </a:p>
      </dgm:t>
    </dgm:pt>
    <dgm:pt modelId="{9EBFF286-9639-4265-8AFA-987B38B04B33}" type="sibTrans" cxnId="{1903AA46-AF8D-4653-A6B1-C334879EAE01}">
      <dgm:prSet/>
      <dgm:spPr/>
      <dgm:t>
        <a:bodyPr/>
        <a:lstStyle/>
        <a:p>
          <a:endParaRPr lang="de-DE"/>
        </a:p>
      </dgm:t>
    </dgm:pt>
    <dgm:pt modelId="{73A2B451-C78E-4579-845A-67E480AC530D}">
      <dgm:prSet phldrT="[Text]" custT="1"/>
      <dgm:spPr/>
      <dgm:t>
        <a:bodyPr/>
        <a:lstStyle/>
        <a:p>
          <a:endParaRPr lang="de-DE" sz="2800" dirty="0" smtClean="0"/>
        </a:p>
        <a:p>
          <a:r>
            <a:rPr lang="de-DE" sz="2800" dirty="0" smtClean="0"/>
            <a:t>Produzent/</a:t>
          </a:r>
        </a:p>
        <a:p>
          <a:r>
            <a:rPr lang="de-DE" sz="2800" dirty="0" smtClean="0"/>
            <a:t>Dienstleister</a:t>
          </a:r>
          <a:endParaRPr lang="de-DE" sz="2800" dirty="0"/>
        </a:p>
      </dgm:t>
    </dgm:pt>
    <dgm:pt modelId="{B4FAE9BD-22F2-40C5-9FDC-DC0473AB0653}" type="parTrans" cxnId="{D6AE7384-3DA0-4DBA-B129-83D69C878AEF}">
      <dgm:prSet/>
      <dgm:spPr/>
      <dgm:t>
        <a:bodyPr/>
        <a:lstStyle/>
        <a:p>
          <a:endParaRPr lang="de-DE"/>
        </a:p>
      </dgm:t>
    </dgm:pt>
    <dgm:pt modelId="{2857BAB6-1019-4046-BE67-096C1F314AE5}" type="sibTrans" cxnId="{D6AE7384-3DA0-4DBA-B129-83D69C878AEF}">
      <dgm:prSet/>
      <dgm:spPr/>
      <dgm:t>
        <a:bodyPr/>
        <a:lstStyle/>
        <a:p>
          <a:endParaRPr lang="de-DE"/>
        </a:p>
      </dgm:t>
    </dgm:pt>
    <dgm:pt modelId="{1C735F57-4637-408C-BED0-62D6882275E9}" type="pres">
      <dgm:prSet presAssocID="{7DD98464-1227-4FFF-B0D8-14C5E96CED8C}" presName="Name0" presStyleCnt="0">
        <dgm:presLayoutVars>
          <dgm:chMax val="2"/>
          <dgm:chPref val="2"/>
          <dgm:animLvl val="lvl"/>
        </dgm:presLayoutVars>
      </dgm:prSet>
      <dgm:spPr/>
      <dgm:t>
        <a:bodyPr/>
        <a:lstStyle/>
        <a:p>
          <a:endParaRPr lang="de-DE"/>
        </a:p>
      </dgm:t>
    </dgm:pt>
    <dgm:pt modelId="{4735B91D-B9FA-4654-B76A-2E872477F43E}" type="pres">
      <dgm:prSet presAssocID="{7DD98464-1227-4FFF-B0D8-14C5E96CED8C}" presName="LeftText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1968EEA-80CD-4123-A53E-786E257DF5B2}" type="pres">
      <dgm:prSet presAssocID="{7DD98464-1227-4FFF-B0D8-14C5E96CED8C}" presName="LeftNode" presStyleLbl="bgImgPlace1" presStyleIdx="0" presStyleCnt="2" custScaleX="152523">
        <dgm:presLayoutVars>
          <dgm:chMax val="2"/>
          <dgm:chPref val="2"/>
        </dgm:presLayoutVars>
      </dgm:prSet>
      <dgm:spPr/>
      <dgm:t>
        <a:bodyPr/>
        <a:lstStyle/>
        <a:p>
          <a:endParaRPr lang="de-DE"/>
        </a:p>
      </dgm:t>
    </dgm:pt>
    <dgm:pt modelId="{A9CFA429-AFE2-4628-A627-90BA0CC8BCA9}" type="pres">
      <dgm:prSet presAssocID="{7DD98464-1227-4FFF-B0D8-14C5E96CED8C}" presName="RightText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DE826C3-88F9-447F-AC54-1FB6444B37B3}" type="pres">
      <dgm:prSet presAssocID="{7DD98464-1227-4FFF-B0D8-14C5E96CED8C}" presName="RightNode" presStyleLbl="bgImgPlace1" presStyleIdx="1" presStyleCnt="2" custScaleX="154442">
        <dgm:presLayoutVars>
          <dgm:chMax val="0"/>
          <dgm:chPref val="0"/>
        </dgm:presLayoutVars>
      </dgm:prSet>
      <dgm:spPr/>
      <dgm:t>
        <a:bodyPr/>
        <a:lstStyle/>
        <a:p>
          <a:endParaRPr lang="de-DE"/>
        </a:p>
      </dgm:t>
    </dgm:pt>
    <dgm:pt modelId="{14D5C7DB-B121-4267-83E6-A8DC176287B9}" type="pres">
      <dgm:prSet presAssocID="{7DD98464-1227-4FFF-B0D8-14C5E96CED8C}" presName="TopArrow" presStyleLbl="node1" presStyleIdx="0" presStyleCnt="2"/>
      <dgm:spPr/>
    </dgm:pt>
    <dgm:pt modelId="{A28F3748-BD6E-48A5-9E3E-BDC10238A1AE}" type="pres">
      <dgm:prSet presAssocID="{7DD98464-1227-4FFF-B0D8-14C5E96CED8C}" presName="BottomArrow" presStyleLbl="node1" presStyleIdx="1" presStyleCnt="2"/>
      <dgm:spPr/>
    </dgm:pt>
  </dgm:ptLst>
  <dgm:cxnLst>
    <dgm:cxn modelId="{4E2F0BA2-2011-4C6B-B0F9-7F34AC3ABF4C}" type="presOf" srcId="{73A2B451-C78E-4579-845A-67E480AC530D}" destId="{CDE826C3-88F9-447F-AC54-1FB6444B37B3}" srcOrd="1" destOrd="0" presId="urn:microsoft.com/office/officeart/2009/layout/ReverseList"/>
    <dgm:cxn modelId="{4C2D83B9-A343-4370-8FEA-2AE953C54FC6}" type="presOf" srcId="{73A2B451-C78E-4579-845A-67E480AC530D}" destId="{A9CFA429-AFE2-4628-A627-90BA0CC8BCA9}" srcOrd="0" destOrd="0" presId="urn:microsoft.com/office/officeart/2009/layout/ReverseList"/>
    <dgm:cxn modelId="{B05DDF04-ADE2-4B00-A729-EDB8F48969B6}" type="presOf" srcId="{7DD98464-1227-4FFF-B0D8-14C5E96CED8C}" destId="{1C735F57-4637-408C-BED0-62D6882275E9}" srcOrd="0" destOrd="0" presId="urn:microsoft.com/office/officeart/2009/layout/ReverseList"/>
    <dgm:cxn modelId="{D6AE7384-3DA0-4DBA-B129-83D69C878AEF}" srcId="{7DD98464-1227-4FFF-B0D8-14C5E96CED8C}" destId="{73A2B451-C78E-4579-845A-67E480AC530D}" srcOrd="1" destOrd="0" parTransId="{B4FAE9BD-22F2-40C5-9FDC-DC0473AB0653}" sibTransId="{2857BAB6-1019-4046-BE67-096C1F314AE5}"/>
    <dgm:cxn modelId="{208DAD77-3728-475E-A4BD-FB53D2C02E18}" type="presOf" srcId="{BA980EA3-4570-49CB-A9C3-73236DBD2708}" destId="{B1968EEA-80CD-4123-A53E-786E257DF5B2}" srcOrd="1" destOrd="0" presId="urn:microsoft.com/office/officeart/2009/layout/ReverseList"/>
    <dgm:cxn modelId="{1903AA46-AF8D-4653-A6B1-C334879EAE01}" srcId="{7DD98464-1227-4FFF-B0D8-14C5E96CED8C}" destId="{BA980EA3-4570-49CB-A9C3-73236DBD2708}" srcOrd="0" destOrd="0" parTransId="{9E91D206-B361-42E2-9475-2C41D42C226D}" sibTransId="{9EBFF286-9639-4265-8AFA-987B38B04B33}"/>
    <dgm:cxn modelId="{33B825A1-4C18-4E38-BDCC-90D4A9679012}" type="presOf" srcId="{BA980EA3-4570-49CB-A9C3-73236DBD2708}" destId="{4735B91D-B9FA-4654-B76A-2E872477F43E}" srcOrd="0" destOrd="0" presId="urn:microsoft.com/office/officeart/2009/layout/ReverseList"/>
    <dgm:cxn modelId="{5E21DF4E-677B-4BD4-81B5-0E212FD26B36}" type="presParOf" srcId="{1C735F57-4637-408C-BED0-62D6882275E9}" destId="{4735B91D-B9FA-4654-B76A-2E872477F43E}" srcOrd="0" destOrd="0" presId="urn:microsoft.com/office/officeart/2009/layout/ReverseList"/>
    <dgm:cxn modelId="{829B5D42-0B11-4FAA-81CE-E49470D4F674}" type="presParOf" srcId="{1C735F57-4637-408C-BED0-62D6882275E9}" destId="{B1968EEA-80CD-4123-A53E-786E257DF5B2}" srcOrd="1" destOrd="0" presId="urn:microsoft.com/office/officeart/2009/layout/ReverseList"/>
    <dgm:cxn modelId="{31663FF6-C0AF-4427-83CF-72EE7A31F02D}" type="presParOf" srcId="{1C735F57-4637-408C-BED0-62D6882275E9}" destId="{A9CFA429-AFE2-4628-A627-90BA0CC8BCA9}" srcOrd="2" destOrd="0" presId="urn:microsoft.com/office/officeart/2009/layout/ReverseList"/>
    <dgm:cxn modelId="{47EC9C48-BF57-4D4A-BC22-FCA4F7CB1445}" type="presParOf" srcId="{1C735F57-4637-408C-BED0-62D6882275E9}" destId="{CDE826C3-88F9-447F-AC54-1FB6444B37B3}" srcOrd="3" destOrd="0" presId="urn:microsoft.com/office/officeart/2009/layout/ReverseList"/>
    <dgm:cxn modelId="{96267334-C1C2-4623-8330-206977CF6BCE}" type="presParOf" srcId="{1C735F57-4637-408C-BED0-62D6882275E9}" destId="{14D5C7DB-B121-4267-83E6-A8DC176287B9}" srcOrd="4" destOrd="0" presId="urn:microsoft.com/office/officeart/2009/layout/ReverseList"/>
    <dgm:cxn modelId="{3F94CE02-7DB0-4BC1-8791-1E2D5940B605}" type="presParOf" srcId="{1C735F57-4637-408C-BED0-62D6882275E9}" destId="{A28F3748-BD6E-48A5-9E3E-BDC10238A1AE}" srcOrd="5" destOrd="0" presId="urn:microsoft.com/office/officeart/2009/layout/Revers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531A30A1-537C-42A5-B3B0-7DC54A4B8A00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ADBB469-6243-454E-A2C6-6030E510CED6}">
      <dgm:prSet phldrT="[Text]" custT="1"/>
      <dgm:spPr/>
      <dgm:t>
        <a:bodyPr/>
        <a:lstStyle/>
        <a:p>
          <a:r>
            <a:rPr lang="de-DE" sz="3000" dirty="0" smtClean="0"/>
            <a:t>Abschluss</a:t>
          </a:r>
          <a:endParaRPr lang="de-DE" sz="3000" dirty="0"/>
        </a:p>
      </dgm:t>
    </dgm:pt>
    <dgm:pt modelId="{5C273562-A7FB-47C3-9A49-8464055BF975}" type="parTrans" cxnId="{BDB4C931-DFA4-47B5-B432-A1F52A882113}">
      <dgm:prSet/>
      <dgm:spPr/>
      <dgm:t>
        <a:bodyPr/>
        <a:lstStyle/>
        <a:p>
          <a:endParaRPr lang="de-DE"/>
        </a:p>
      </dgm:t>
    </dgm:pt>
    <dgm:pt modelId="{D1805D26-442B-4397-9C75-CCBEAA0B8F48}" type="sibTrans" cxnId="{BDB4C931-DFA4-47B5-B432-A1F52A882113}">
      <dgm:prSet/>
      <dgm:spPr/>
      <dgm:t>
        <a:bodyPr/>
        <a:lstStyle/>
        <a:p>
          <a:endParaRPr lang="de-DE"/>
        </a:p>
      </dgm:t>
    </dgm:pt>
    <dgm:pt modelId="{9A4DB664-D4D2-4E43-8B1F-6492DEC85D61}" type="pres">
      <dgm:prSet presAssocID="{531A30A1-537C-42A5-B3B0-7DC54A4B8A00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760CCDC-F035-42F2-866A-539D551CA010}" type="pres">
      <dgm:prSet presAssocID="{531A30A1-537C-42A5-B3B0-7DC54A4B8A00}" presName="dummyMaxCanvas" presStyleCnt="0">
        <dgm:presLayoutVars/>
      </dgm:prSet>
      <dgm:spPr/>
    </dgm:pt>
    <dgm:pt modelId="{B44170E8-E806-4C1C-AB05-6CA46950ECF3}" type="pres">
      <dgm:prSet presAssocID="{531A30A1-537C-42A5-B3B0-7DC54A4B8A00}" presName="OneNode_1" presStyleLbl="node1" presStyleIdx="0" presStyleCnt="1" custLinFactNeighborY="-5000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DB4C931-DFA4-47B5-B432-A1F52A882113}" srcId="{531A30A1-537C-42A5-B3B0-7DC54A4B8A00}" destId="{4ADBB469-6243-454E-A2C6-6030E510CED6}" srcOrd="0" destOrd="0" parTransId="{5C273562-A7FB-47C3-9A49-8464055BF975}" sibTransId="{D1805D26-442B-4397-9C75-CCBEAA0B8F48}"/>
    <dgm:cxn modelId="{9493DD77-A8D7-4C33-B94A-770ECE1EC3FE}" type="presOf" srcId="{4ADBB469-6243-454E-A2C6-6030E510CED6}" destId="{B44170E8-E806-4C1C-AB05-6CA46950ECF3}" srcOrd="0" destOrd="0" presId="urn:microsoft.com/office/officeart/2005/8/layout/vProcess5"/>
    <dgm:cxn modelId="{E93B553D-11FC-4AE7-8322-D9D776CE2AF3}" type="presOf" srcId="{531A30A1-537C-42A5-B3B0-7DC54A4B8A00}" destId="{9A4DB664-D4D2-4E43-8B1F-6492DEC85D61}" srcOrd="0" destOrd="0" presId="urn:microsoft.com/office/officeart/2005/8/layout/vProcess5"/>
    <dgm:cxn modelId="{BF476EE0-10A4-4F70-8652-F0A5AFBB2A75}" type="presParOf" srcId="{9A4DB664-D4D2-4E43-8B1F-6492DEC85D61}" destId="{4760CCDC-F035-42F2-866A-539D551CA010}" srcOrd="0" destOrd="0" presId="urn:microsoft.com/office/officeart/2005/8/layout/vProcess5"/>
    <dgm:cxn modelId="{5DF7AA25-1CEE-4962-8CDA-884DE77D980B}" type="presParOf" srcId="{9A4DB664-D4D2-4E43-8B1F-6492DEC85D61}" destId="{B44170E8-E806-4C1C-AB05-6CA46950ECF3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531A30A1-537C-42A5-B3B0-7DC54A4B8A00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4ADBB469-6243-454E-A2C6-6030E510CED6}">
      <dgm:prSet phldrT="[Text]"/>
      <dgm:spPr/>
      <dgm:t>
        <a:bodyPr/>
        <a:lstStyle/>
        <a:p>
          <a:r>
            <a:rPr lang="de-DE" dirty="0" smtClean="0"/>
            <a:t>Evaluation</a:t>
          </a:r>
          <a:endParaRPr lang="de-DE" dirty="0"/>
        </a:p>
      </dgm:t>
    </dgm:pt>
    <dgm:pt modelId="{5C273562-A7FB-47C3-9A49-8464055BF975}" type="parTrans" cxnId="{BDB4C931-DFA4-47B5-B432-A1F52A882113}">
      <dgm:prSet/>
      <dgm:spPr/>
      <dgm:t>
        <a:bodyPr/>
        <a:lstStyle/>
        <a:p>
          <a:endParaRPr lang="de-DE"/>
        </a:p>
      </dgm:t>
    </dgm:pt>
    <dgm:pt modelId="{D1805D26-442B-4397-9C75-CCBEAA0B8F48}" type="sibTrans" cxnId="{BDB4C931-DFA4-47B5-B432-A1F52A882113}">
      <dgm:prSet/>
      <dgm:spPr/>
      <dgm:t>
        <a:bodyPr/>
        <a:lstStyle/>
        <a:p>
          <a:endParaRPr lang="de-DE"/>
        </a:p>
      </dgm:t>
    </dgm:pt>
    <dgm:pt modelId="{9A4DB664-D4D2-4E43-8B1F-6492DEC85D61}" type="pres">
      <dgm:prSet presAssocID="{531A30A1-537C-42A5-B3B0-7DC54A4B8A00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760CCDC-F035-42F2-866A-539D551CA010}" type="pres">
      <dgm:prSet presAssocID="{531A30A1-537C-42A5-B3B0-7DC54A4B8A00}" presName="dummyMaxCanvas" presStyleCnt="0">
        <dgm:presLayoutVars/>
      </dgm:prSet>
      <dgm:spPr/>
    </dgm:pt>
    <dgm:pt modelId="{B44170E8-E806-4C1C-AB05-6CA46950ECF3}" type="pres">
      <dgm:prSet presAssocID="{531A30A1-537C-42A5-B3B0-7DC54A4B8A00}" presName="OneNode_1" presStyleLbl="node1" presStyleIdx="0" presStyleCnt="1" custLinFactNeighborY="-5000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BDB4C931-DFA4-47B5-B432-A1F52A882113}" srcId="{531A30A1-537C-42A5-B3B0-7DC54A4B8A00}" destId="{4ADBB469-6243-454E-A2C6-6030E510CED6}" srcOrd="0" destOrd="0" parTransId="{5C273562-A7FB-47C3-9A49-8464055BF975}" sibTransId="{D1805D26-442B-4397-9C75-CCBEAA0B8F48}"/>
    <dgm:cxn modelId="{E93B553D-11FC-4AE7-8322-D9D776CE2AF3}" type="presOf" srcId="{531A30A1-537C-42A5-B3B0-7DC54A4B8A00}" destId="{9A4DB664-D4D2-4E43-8B1F-6492DEC85D61}" srcOrd="0" destOrd="0" presId="urn:microsoft.com/office/officeart/2005/8/layout/vProcess5"/>
    <dgm:cxn modelId="{9493DD77-A8D7-4C33-B94A-770ECE1EC3FE}" type="presOf" srcId="{4ADBB469-6243-454E-A2C6-6030E510CED6}" destId="{B44170E8-E806-4C1C-AB05-6CA46950ECF3}" srcOrd="0" destOrd="0" presId="urn:microsoft.com/office/officeart/2005/8/layout/vProcess5"/>
    <dgm:cxn modelId="{BF476EE0-10A4-4F70-8652-F0A5AFBB2A75}" type="presParOf" srcId="{9A4DB664-D4D2-4E43-8B1F-6492DEC85D61}" destId="{4760CCDC-F035-42F2-866A-539D551CA010}" srcOrd="0" destOrd="0" presId="urn:microsoft.com/office/officeart/2005/8/layout/vProcess5"/>
    <dgm:cxn modelId="{5DF7AA25-1CEE-4962-8CDA-884DE77D980B}" type="presParOf" srcId="{9A4DB664-D4D2-4E43-8B1F-6492DEC85D61}" destId="{B44170E8-E806-4C1C-AB05-6CA46950ECF3}" srcOrd="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66CCE074-B4ED-4F64-B0F6-80D94B8FD6E5}" type="doc">
      <dgm:prSet loTypeId="urn:microsoft.com/office/officeart/2005/8/layout/hProcess9" loCatId="process" qsTypeId="urn:microsoft.com/office/officeart/2005/8/quickstyle/simple1" qsCatId="simple" csTypeId="urn:microsoft.com/office/officeart/2005/8/colors/colorful1" csCatId="colorful" phldr="1"/>
      <dgm:spPr/>
    </dgm:pt>
    <dgm:pt modelId="{32154098-0C9A-424D-93C9-77AD7746547B}">
      <dgm:prSet phldrT="[Text]"/>
      <dgm:spPr/>
      <dgm:t>
        <a:bodyPr/>
        <a:lstStyle/>
        <a:p>
          <a:r>
            <a:rPr lang="de-DE" dirty="0" smtClean="0"/>
            <a:t>Effizienz</a:t>
          </a:r>
          <a:endParaRPr lang="de-DE" dirty="0"/>
        </a:p>
      </dgm:t>
    </dgm:pt>
    <dgm:pt modelId="{CD21C2D1-EB4C-408E-A935-E5D360B15F1C}" type="parTrans" cxnId="{4582C684-5457-401D-A558-29C4A37924DE}">
      <dgm:prSet/>
      <dgm:spPr/>
      <dgm:t>
        <a:bodyPr/>
        <a:lstStyle/>
        <a:p>
          <a:endParaRPr lang="de-DE"/>
        </a:p>
      </dgm:t>
    </dgm:pt>
    <dgm:pt modelId="{94652D85-4FA7-45E5-BEF4-5D28CF3CD3AB}" type="sibTrans" cxnId="{4582C684-5457-401D-A558-29C4A37924DE}">
      <dgm:prSet/>
      <dgm:spPr/>
      <dgm:t>
        <a:bodyPr/>
        <a:lstStyle/>
        <a:p>
          <a:endParaRPr lang="de-DE"/>
        </a:p>
      </dgm:t>
    </dgm:pt>
    <dgm:pt modelId="{BFDA988B-D3A0-455D-82A1-6E8ADD2A163F}">
      <dgm:prSet phldrT="[Text]"/>
      <dgm:spPr/>
      <dgm:t>
        <a:bodyPr/>
        <a:lstStyle/>
        <a:p>
          <a:r>
            <a:rPr lang="de-DE" dirty="0" smtClean="0"/>
            <a:t>Work-Life-Balance</a:t>
          </a:r>
          <a:endParaRPr lang="de-DE" dirty="0"/>
        </a:p>
      </dgm:t>
    </dgm:pt>
    <dgm:pt modelId="{D35C218D-A5B1-433C-9711-B901D6FAA9DB}" type="parTrans" cxnId="{33CC1C02-ADFA-4FAA-9B47-D32BEF06B8BA}">
      <dgm:prSet/>
      <dgm:spPr/>
      <dgm:t>
        <a:bodyPr/>
        <a:lstStyle/>
        <a:p>
          <a:endParaRPr lang="de-DE"/>
        </a:p>
      </dgm:t>
    </dgm:pt>
    <dgm:pt modelId="{4746804C-4D4C-4467-BA39-727E3D98FCB9}" type="sibTrans" cxnId="{33CC1C02-ADFA-4FAA-9B47-D32BEF06B8BA}">
      <dgm:prSet/>
      <dgm:spPr/>
      <dgm:t>
        <a:bodyPr/>
        <a:lstStyle/>
        <a:p>
          <a:endParaRPr lang="de-DE"/>
        </a:p>
      </dgm:t>
    </dgm:pt>
    <dgm:pt modelId="{51F90132-8EA4-46F8-8CD2-EF0A2B8CC201}">
      <dgm:prSet phldrT="[Text]"/>
      <dgm:spPr/>
      <dgm:t>
        <a:bodyPr/>
        <a:lstStyle/>
        <a:p>
          <a:r>
            <a:rPr lang="de-DE" dirty="0" smtClean="0"/>
            <a:t>Effektivität</a:t>
          </a:r>
          <a:endParaRPr lang="de-DE" dirty="0"/>
        </a:p>
      </dgm:t>
    </dgm:pt>
    <dgm:pt modelId="{2DD99325-7A53-4E5A-A912-EB0B2E573032}" type="parTrans" cxnId="{C5559806-FDC8-47F9-8524-482A0F9C6B76}">
      <dgm:prSet/>
      <dgm:spPr/>
      <dgm:t>
        <a:bodyPr/>
        <a:lstStyle/>
        <a:p>
          <a:endParaRPr lang="de-DE"/>
        </a:p>
      </dgm:t>
    </dgm:pt>
    <dgm:pt modelId="{BF383218-2770-49C6-8288-A3AFDC3EC0C6}" type="sibTrans" cxnId="{C5559806-FDC8-47F9-8524-482A0F9C6B76}">
      <dgm:prSet/>
      <dgm:spPr/>
      <dgm:t>
        <a:bodyPr/>
        <a:lstStyle/>
        <a:p>
          <a:endParaRPr lang="de-DE"/>
        </a:p>
      </dgm:t>
    </dgm:pt>
    <dgm:pt modelId="{482F1136-EFC7-4259-8CD0-A68D96ED24E1}">
      <dgm:prSet phldrT="[Text]"/>
      <dgm:spPr/>
      <dgm:t>
        <a:bodyPr/>
        <a:lstStyle/>
        <a:p>
          <a:r>
            <a:rPr lang="de-DE" dirty="0" smtClean="0"/>
            <a:t>Potentialorientiert</a:t>
          </a:r>
          <a:endParaRPr lang="de-DE" dirty="0"/>
        </a:p>
      </dgm:t>
    </dgm:pt>
    <dgm:pt modelId="{F01D7D6F-4B99-4489-99A0-38C9F25FDFEF}" type="parTrans" cxnId="{AFC82CF8-B6DE-443C-AF82-7A48602ED11D}">
      <dgm:prSet/>
      <dgm:spPr/>
      <dgm:t>
        <a:bodyPr/>
        <a:lstStyle/>
        <a:p>
          <a:endParaRPr lang="de-DE"/>
        </a:p>
      </dgm:t>
    </dgm:pt>
    <dgm:pt modelId="{FC1DCBC3-4CAF-4891-9917-D95DC48F289A}" type="sibTrans" cxnId="{AFC82CF8-B6DE-443C-AF82-7A48602ED11D}">
      <dgm:prSet/>
      <dgm:spPr/>
      <dgm:t>
        <a:bodyPr/>
        <a:lstStyle/>
        <a:p>
          <a:endParaRPr lang="de-DE"/>
        </a:p>
      </dgm:t>
    </dgm:pt>
    <dgm:pt modelId="{9CBAD781-E81A-4F33-9A70-E7BFDD78C080}">
      <dgm:prSet phldrT="[Text]"/>
      <dgm:spPr/>
      <dgm:t>
        <a:bodyPr/>
        <a:lstStyle/>
        <a:p>
          <a:r>
            <a:rPr lang="de-DE" dirty="0" smtClean="0"/>
            <a:t>Share-Life-Balance</a:t>
          </a:r>
          <a:endParaRPr lang="de-DE" dirty="0"/>
        </a:p>
      </dgm:t>
    </dgm:pt>
    <dgm:pt modelId="{FD75D660-1EDD-4B8B-B0B5-8E4423A83359}" type="parTrans" cxnId="{FBE51472-0C60-450D-99E4-595979FB1E93}">
      <dgm:prSet/>
      <dgm:spPr/>
      <dgm:t>
        <a:bodyPr/>
        <a:lstStyle/>
        <a:p>
          <a:endParaRPr lang="de-DE"/>
        </a:p>
      </dgm:t>
    </dgm:pt>
    <dgm:pt modelId="{B621EA10-B174-4521-8430-572FEC101878}" type="sibTrans" cxnId="{FBE51472-0C60-450D-99E4-595979FB1E93}">
      <dgm:prSet/>
      <dgm:spPr/>
      <dgm:t>
        <a:bodyPr/>
        <a:lstStyle/>
        <a:p>
          <a:endParaRPr lang="de-DE"/>
        </a:p>
      </dgm:t>
    </dgm:pt>
    <dgm:pt modelId="{FDB55197-8364-4504-AAB2-DFD190CDE01E}" type="pres">
      <dgm:prSet presAssocID="{66CCE074-B4ED-4F64-B0F6-80D94B8FD6E5}" presName="CompostProcess" presStyleCnt="0">
        <dgm:presLayoutVars>
          <dgm:dir/>
          <dgm:resizeHandles val="exact"/>
        </dgm:presLayoutVars>
      </dgm:prSet>
      <dgm:spPr/>
    </dgm:pt>
    <dgm:pt modelId="{684D5E13-41E5-4806-BF54-95ECE2E6C7DC}" type="pres">
      <dgm:prSet presAssocID="{66CCE074-B4ED-4F64-B0F6-80D94B8FD6E5}" presName="arrow" presStyleLbl="bgShp" presStyleIdx="0" presStyleCnt="1"/>
      <dgm:spPr/>
    </dgm:pt>
    <dgm:pt modelId="{3419707B-6078-4703-9852-680A1249A152}" type="pres">
      <dgm:prSet presAssocID="{66CCE074-B4ED-4F64-B0F6-80D94B8FD6E5}" presName="linearProcess" presStyleCnt="0"/>
      <dgm:spPr/>
    </dgm:pt>
    <dgm:pt modelId="{9C236AB7-4E28-4CBB-A998-A8001A190293}" type="pres">
      <dgm:prSet presAssocID="{32154098-0C9A-424D-93C9-77AD7746547B}" presName="tex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AEDD2AA-A4AF-4542-8628-E812670A7E21}" type="pres">
      <dgm:prSet presAssocID="{94652D85-4FA7-45E5-BEF4-5D28CF3CD3AB}" presName="sibTrans" presStyleCnt="0"/>
      <dgm:spPr/>
    </dgm:pt>
    <dgm:pt modelId="{2876A985-F882-4812-B9CF-5A6C9221085D}" type="pres">
      <dgm:prSet presAssocID="{51F90132-8EA4-46F8-8CD2-EF0A2B8CC201}" presName="text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CBEA94D-674A-4AB2-B5B1-80A58CBEE376}" type="pres">
      <dgm:prSet presAssocID="{BF383218-2770-49C6-8288-A3AFDC3EC0C6}" presName="sibTrans" presStyleCnt="0"/>
      <dgm:spPr/>
    </dgm:pt>
    <dgm:pt modelId="{775733E0-5BA4-4B25-997D-3A6243CA3445}" type="pres">
      <dgm:prSet presAssocID="{482F1136-EFC7-4259-8CD0-A68D96ED24E1}" presName="text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E13607E-8EB2-46D4-B437-5E18DD9479A2}" type="pres">
      <dgm:prSet presAssocID="{FC1DCBC3-4CAF-4891-9917-D95DC48F289A}" presName="sibTrans" presStyleCnt="0"/>
      <dgm:spPr/>
    </dgm:pt>
    <dgm:pt modelId="{E275B2C8-09F3-41B6-BDC1-060A1F781EC1}" type="pres">
      <dgm:prSet presAssocID="{BFDA988B-D3A0-455D-82A1-6E8ADD2A163F}" presName="text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594740E-B571-485F-BA15-DE1CD06B250C}" type="pres">
      <dgm:prSet presAssocID="{4746804C-4D4C-4467-BA39-727E3D98FCB9}" presName="sibTrans" presStyleCnt="0"/>
      <dgm:spPr/>
    </dgm:pt>
    <dgm:pt modelId="{25993A00-7B7D-454D-A081-4F39D5075F6F}" type="pres">
      <dgm:prSet presAssocID="{9CBAD781-E81A-4F33-9A70-E7BFDD78C080}" presName="text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4582C684-5457-401D-A558-29C4A37924DE}" srcId="{66CCE074-B4ED-4F64-B0F6-80D94B8FD6E5}" destId="{32154098-0C9A-424D-93C9-77AD7746547B}" srcOrd="0" destOrd="0" parTransId="{CD21C2D1-EB4C-408E-A935-E5D360B15F1C}" sibTransId="{94652D85-4FA7-45E5-BEF4-5D28CF3CD3AB}"/>
    <dgm:cxn modelId="{1C3D4175-B13E-422E-A006-5F6D872F641C}" type="presOf" srcId="{32154098-0C9A-424D-93C9-77AD7746547B}" destId="{9C236AB7-4E28-4CBB-A998-A8001A190293}" srcOrd="0" destOrd="0" presId="urn:microsoft.com/office/officeart/2005/8/layout/hProcess9"/>
    <dgm:cxn modelId="{33CC1C02-ADFA-4FAA-9B47-D32BEF06B8BA}" srcId="{66CCE074-B4ED-4F64-B0F6-80D94B8FD6E5}" destId="{BFDA988B-D3A0-455D-82A1-6E8ADD2A163F}" srcOrd="3" destOrd="0" parTransId="{D35C218D-A5B1-433C-9711-B901D6FAA9DB}" sibTransId="{4746804C-4D4C-4467-BA39-727E3D98FCB9}"/>
    <dgm:cxn modelId="{FBE51472-0C60-450D-99E4-595979FB1E93}" srcId="{66CCE074-B4ED-4F64-B0F6-80D94B8FD6E5}" destId="{9CBAD781-E81A-4F33-9A70-E7BFDD78C080}" srcOrd="4" destOrd="0" parTransId="{FD75D660-1EDD-4B8B-B0B5-8E4423A83359}" sibTransId="{B621EA10-B174-4521-8430-572FEC101878}"/>
    <dgm:cxn modelId="{5C337BE9-0CDC-40D3-A6C9-C7AA3A8A44DA}" type="presOf" srcId="{482F1136-EFC7-4259-8CD0-A68D96ED24E1}" destId="{775733E0-5BA4-4B25-997D-3A6243CA3445}" srcOrd="0" destOrd="0" presId="urn:microsoft.com/office/officeart/2005/8/layout/hProcess9"/>
    <dgm:cxn modelId="{C5559806-FDC8-47F9-8524-482A0F9C6B76}" srcId="{66CCE074-B4ED-4F64-B0F6-80D94B8FD6E5}" destId="{51F90132-8EA4-46F8-8CD2-EF0A2B8CC201}" srcOrd="1" destOrd="0" parTransId="{2DD99325-7A53-4E5A-A912-EB0B2E573032}" sibTransId="{BF383218-2770-49C6-8288-A3AFDC3EC0C6}"/>
    <dgm:cxn modelId="{2145CBC9-D936-449C-9D5A-F3A39348BE87}" type="presOf" srcId="{9CBAD781-E81A-4F33-9A70-E7BFDD78C080}" destId="{25993A00-7B7D-454D-A081-4F39D5075F6F}" srcOrd="0" destOrd="0" presId="urn:microsoft.com/office/officeart/2005/8/layout/hProcess9"/>
    <dgm:cxn modelId="{3D9D578F-9B1C-4BB5-B85E-1FDBD9D6FED4}" type="presOf" srcId="{BFDA988B-D3A0-455D-82A1-6E8ADD2A163F}" destId="{E275B2C8-09F3-41B6-BDC1-060A1F781EC1}" srcOrd="0" destOrd="0" presId="urn:microsoft.com/office/officeart/2005/8/layout/hProcess9"/>
    <dgm:cxn modelId="{B143DC1A-5769-4FA2-87A9-B5BE91396C90}" type="presOf" srcId="{51F90132-8EA4-46F8-8CD2-EF0A2B8CC201}" destId="{2876A985-F882-4812-B9CF-5A6C9221085D}" srcOrd="0" destOrd="0" presId="urn:microsoft.com/office/officeart/2005/8/layout/hProcess9"/>
    <dgm:cxn modelId="{AFC82CF8-B6DE-443C-AF82-7A48602ED11D}" srcId="{66CCE074-B4ED-4F64-B0F6-80D94B8FD6E5}" destId="{482F1136-EFC7-4259-8CD0-A68D96ED24E1}" srcOrd="2" destOrd="0" parTransId="{F01D7D6F-4B99-4489-99A0-38C9F25FDFEF}" sibTransId="{FC1DCBC3-4CAF-4891-9917-D95DC48F289A}"/>
    <dgm:cxn modelId="{0037291A-818F-4F52-8D12-25EA0E35BB27}" type="presOf" srcId="{66CCE074-B4ED-4F64-B0F6-80D94B8FD6E5}" destId="{FDB55197-8364-4504-AAB2-DFD190CDE01E}" srcOrd="0" destOrd="0" presId="urn:microsoft.com/office/officeart/2005/8/layout/hProcess9"/>
    <dgm:cxn modelId="{A3E5CF16-483F-4F0D-AA51-83F952C8AF83}" type="presParOf" srcId="{FDB55197-8364-4504-AAB2-DFD190CDE01E}" destId="{684D5E13-41E5-4806-BF54-95ECE2E6C7DC}" srcOrd="0" destOrd="0" presId="urn:microsoft.com/office/officeart/2005/8/layout/hProcess9"/>
    <dgm:cxn modelId="{3E939F64-616F-440C-9EE8-49CBFE051698}" type="presParOf" srcId="{FDB55197-8364-4504-AAB2-DFD190CDE01E}" destId="{3419707B-6078-4703-9852-680A1249A152}" srcOrd="1" destOrd="0" presId="urn:microsoft.com/office/officeart/2005/8/layout/hProcess9"/>
    <dgm:cxn modelId="{D7DD3077-8842-4C38-876C-FE01AF873E49}" type="presParOf" srcId="{3419707B-6078-4703-9852-680A1249A152}" destId="{9C236AB7-4E28-4CBB-A998-A8001A190293}" srcOrd="0" destOrd="0" presId="urn:microsoft.com/office/officeart/2005/8/layout/hProcess9"/>
    <dgm:cxn modelId="{95226C6F-3E29-437D-99E2-7ED622B61634}" type="presParOf" srcId="{3419707B-6078-4703-9852-680A1249A152}" destId="{FAEDD2AA-A4AF-4542-8628-E812670A7E21}" srcOrd="1" destOrd="0" presId="urn:microsoft.com/office/officeart/2005/8/layout/hProcess9"/>
    <dgm:cxn modelId="{121FC8C2-EDA3-4CC1-847F-FE647BFD0D9A}" type="presParOf" srcId="{3419707B-6078-4703-9852-680A1249A152}" destId="{2876A985-F882-4812-B9CF-5A6C9221085D}" srcOrd="2" destOrd="0" presId="urn:microsoft.com/office/officeart/2005/8/layout/hProcess9"/>
    <dgm:cxn modelId="{E2965C05-4A66-483F-85CE-03B4BB0A8BF8}" type="presParOf" srcId="{3419707B-6078-4703-9852-680A1249A152}" destId="{0CBEA94D-674A-4AB2-B5B1-80A58CBEE376}" srcOrd="3" destOrd="0" presId="urn:microsoft.com/office/officeart/2005/8/layout/hProcess9"/>
    <dgm:cxn modelId="{F0AC6C06-8499-4B69-BA18-740FCEDBDA9B}" type="presParOf" srcId="{3419707B-6078-4703-9852-680A1249A152}" destId="{775733E0-5BA4-4B25-997D-3A6243CA3445}" srcOrd="4" destOrd="0" presId="urn:microsoft.com/office/officeart/2005/8/layout/hProcess9"/>
    <dgm:cxn modelId="{D9F5252E-313E-4BB5-8A3B-CDF0E2933AEB}" type="presParOf" srcId="{3419707B-6078-4703-9852-680A1249A152}" destId="{CE13607E-8EB2-46D4-B437-5E18DD9479A2}" srcOrd="5" destOrd="0" presId="urn:microsoft.com/office/officeart/2005/8/layout/hProcess9"/>
    <dgm:cxn modelId="{0625CBA5-495C-4A0E-B680-3959AEB530A0}" type="presParOf" srcId="{3419707B-6078-4703-9852-680A1249A152}" destId="{E275B2C8-09F3-41B6-BDC1-060A1F781EC1}" srcOrd="6" destOrd="0" presId="urn:microsoft.com/office/officeart/2005/8/layout/hProcess9"/>
    <dgm:cxn modelId="{212F2ECD-93FA-4E95-A79F-FBE2F9D74A1C}" type="presParOf" srcId="{3419707B-6078-4703-9852-680A1249A152}" destId="{9594740E-B571-485F-BA15-DE1CD06B250C}" srcOrd="7" destOrd="0" presId="urn:microsoft.com/office/officeart/2005/8/layout/hProcess9"/>
    <dgm:cxn modelId="{6CDAA035-01DA-4B50-A79A-289FF1A87BB1}" type="presParOf" srcId="{3419707B-6078-4703-9852-680A1249A152}" destId="{25993A00-7B7D-454D-A081-4F39D5075F6F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E04B72FB-888D-4DF9-BB4E-E7FCDE8185A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9E0948B-934A-4027-876D-9873F52B6A99}">
      <dgm:prSet phldrT="[Text]"/>
      <dgm:spPr>
        <a:solidFill>
          <a:srgbClr val="FFC000"/>
        </a:solidFill>
      </dgm:spPr>
      <dgm:t>
        <a:bodyPr/>
        <a:lstStyle/>
        <a:p>
          <a:r>
            <a:rPr lang="de-DE" dirty="0" smtClean="0"/>
            <a:t>Eigene Zeitfresser</a:t>
          </a:r>
          <a:endParaRPr lang="de-DE" dirty="0"/>
        </a:p>
      </dgm:t>
    </dgm:pt>
    <dgm:pt modelId="{11F821C5-BFF0-411A-952E-C28703BB8A71}" type="parTrans" cxnId="{AF260C97-74FB-451A-897E-DBA9779FFA06}">
      <dgm:prSet/>
      <dgm:spPr/>
      <dgm:t>
        <a:bodyPr/>
        <a:lstStyle/>
        <a:p>
          <a:endParaRPr lang="de-DE"/>
        </a:p>
      </dgm:t>
    </dgm:pt>
    <dgm:pt modelId="{F5C59CA7-7519-4FBC-96DA-7614A337CDC5}" type="sibTrans" cxnId="{AF260C97-74FB-451A-897E-DBA9779FFA06}">
      <dgm:prSet/>
      <dgm:spPr/>
      <dgm:t>
        <a:bodyPr/>
        <a:lstStyle/>
        <a:p>
          <a:endParaRPr lang="de-DE"/>
        </a:p>
      </dgm:t>
    </dgm:pt>
    <dgm:pt modelId="{852A774F-AF65-4AD4-8A6A-A32F9B85DDF6}">
      <dgm:prSet phldrT="[Text]"/>
      <dgm:spPr/>
      <dgm:t>
        <a:bodyPr/>
        <a:lstStyle/>
        <a:p>
          <a:r>
            <a:rPr lang="de-DE" dirty="0" smtClean="0"/>
            <a:t>Schlechte Organisation – Arbeitsplatz, Ablage, Arbeitsplan</a:t>
          </a:r>
          <a:endParaRPr lang="de-DE" dirty="0"/>
        </a:p>
      </dgm:t>
    </dgm:pt>
    <dgm:pt modelId="{0857C2D8-249C-4BFE-AB87-5C4C5917151A}" type="parTrans" cxnId="{176F56B5-DD3A-4F21-A2E2-C00CAA2B1369}">
      <dgm:prSet/>
      <dgm:spPr/>
      <dgm:t>
        <a:bodyPr/>
        <a:lstStyle/>
        <a:p>
          <a:endParaRPr lang="de-DE"/>
        </a:p>
      </dgm:t>
    </dgm:pt>
    <dgm:pt modelId="{700AE8B6-C59B-45CF-8AE8-5B00879FB3EF}" type="sibTrans" cxnId="{176F56B5-DD3A-4F21-A2E2-C00CAA2B1369}">
      <dgm:prSet/>
      <dgm:spPr/>
      <dgm:t>
        <a:bodyPr/>
        <a:lstStyle/>
        <a:p>
          <a:endParaRPr lang="de-DE"/>
        </a:p>
      </dgm:t>
    </dgm:pt>
    <dgm:pt modelId="{D7CB5711-BA43-4CC3-A8C0-36B51ADEB63C}">
      <dgm:prSet phldrT="[Text]"/>
      <dgm:spPr>
        <a:solidFill>
          <a:srgbClr val="FF0000"/>
        </a:solidFill>
      </dgm:spPr>
      <dgm:t>
        <a:bodyPr/>
        <a:lstStyle/>
        <a:p>
          <a:r>
            <a:rPr lang="de-DE" dirty="0" smtClean="0"/>
            <a:t>Fremde Zeitfresser</a:t>
          </a:r>
          <a:endParaRPr lang="de-DE" dirty="0"/>
        </a:p>
      </dgm:t>
    </dgm:pt>
    <dgm:pt modelId="{008BB43F-48CA-4D10-91E7-3FCE3A216AAB}" type="parTrans" cxnId="{E5A4AA93-69BD-4DE0-AE20-03C85342A980}">
      <dgm:prSet/>
      <dgm:spPr/>
      <dgm:t>
        <a:bodyPr/>
        <a:lstStyle/>
        <a:p>
          <a:endParaRPr lang="de-DE"/>
        </a:p>
      </dgm:t>
    </dgm:pt>
    <dgm:pt modelId="{14927D9E-1ACD-45BE-A4F6-249517460E3D}" type="sibTrans" cxnId="{E5A4AA93-69BD-4DE0-AE20-03C85342A980}">
      <dgm:prSet/>
      <dgm:spPr/>
      <dgm:t>
        <a:bodyPr/>
        <a:lstStyle/>
        <a:p>
          <a:endParaRPr lang="de-DE"/>
        </a:p>
      </dgm:t>
    </dgm:pt>
    <dgm:pt modelId="{92A2CEDC-36BE-44AC-ADCF-CF2C4472E4B4}">
      <dgm:prSet phldrT="[Text]"/>
      <dgm:spPr/>
      <dgm:t>
        <a:bodyPr/>
        <a:lstStyle/>
        <a:p>
          <a:r>
            <a:rPr lang="de-DE" dirty="0" smtClean="0"/>
            <a:t>Patienten – planen, informieren</a:t>
          </a:r>
          <a:endParaRPr lang="de-DE" dirty="0"/>
        </a:p>
      </dgm:t>
    </dgm:pt>
    <dgm:pt modelId="{1EC29F23-D453-45A3-A991-1A1FFFF32458}" type="parTrans" cxnId="{61847212-CD5D-4C59-9F04-A0CF20460E8F}">
      <dgm:prSet/>
      <dgm:spPr/>
      <dgm:t>
        <a:bodyPr/>
        <a:lstStyle/>
        <a:p>
          <a:endParaRPr lang="de-DE"/>
        </a:p>
      </dgm:t>
    </dgm:pt>
    <dgm:pt modelId="{1D4E3A18-7CEF-4432-8859-E38B308E98E1}" type="sibTrans" cxnId="{61847212-CD5D-4C59-9F04-A0CF20460E8F}">
      <dgm:prSet/>
      <dgm:spPr/>
      <dgm:t>
        <a:bodyPr/>
        <a:lstStyle/>
        <a:p>
          <a:endParaRPr lang="de-DE"/>
        </a:p>
      </dgm:t>
    </dgm:pt>
    <dgm:pt modelId="{98EBCDD5-2EEB-425D-BAA9-09F35B92EFEE}">
      <dgm:prSet phldrT="[Text]"/>
      <dgm:spPr/>
      <dgm:t>
        <a:bodyPr/>
        <a:lstStyle/>
        <a:p>
          <a:r>
            <a:rPr lang="de-DE" dirty="0" smtClean="0"/>
            <a:t>Nicht NEIN sagen können</a:t>
          </a:r>
          <a:endParaRPr lang="de-DE" dirty="0"/>
        </a:p>
      </dgm:t>
    </dgm:pt>
    <dgm:pt modelId="{D0A64AED-CD54-4EE1-80F3-FB89974D45F1}" type="parTrans" cxnId="{C297C8D1-6F69-4AFE-9FD9-97F61C59B050}">
      <dgm:prSet/>
      <dgm:spPr/>
      <dgm:t>
        <a:bodyPr/>
        <a:lstStyle/>
        <a:p>
          <a:endParaRPr lang="de-DE"/>
        </a:p>
      </dgm:t>
    </dgm:pt>
    <dgm:pt modelId="{D3F6E66E-4D00-4436-93E6-368DD46FEE7E}" type="sibTrans" cxnId="{C297C8D1-6F69-4AFE-9FD9-97F61C59B050}">
      <dgm:prSet/>
      <dgm:spPr/>
      <dgm:t>
        <a:bodyPr/>
        <a:lstStyle/>
        <a:p>
          <a:endParaRPr lang="de-DE"/>
        </a:p>
      </dgm:t>
    </dgm:pt>
    <dgm:pt modelId="{D22D1F17-B686-4299-8304-17EB07004161}">
      <dgm:prSet phldrT="[Text]"/>
      <dgm:spPr/>
      <dgm:t>
        <a:bodyPr/>
        <a:lstStyle/>
        <a:p>
          <a:r>
            <a:rPr lang="de-DE" dirty="0" smtClean="0"/>
            <a:t>Aufschieben – Termine, Anreize, Kontrollen</a:t>
          </a:r>
          <a:endParaRPr lang="de-DE" dirty="0"/>
        </a:p>
      </dgm:t>
    </dgm:pt>
    <dgm:pt modelId="{ED956030-F2CD-4501-9890-8A817041EC85}" type="parTrans" cxnId="{297EC858-6CC7-4B0B-9792-C0F5EAAF0F7A}">
      <dgm:prSet/>
      <dgm:spPr/>
      <dgm:t>
        <a:bodyPr/>
        <a:lstStyle/>
        <a:p>
          <a:endParaRPr lang="de-DE"/>
        </a:p>
      </dgm:t>
    </dgm:pt>
    <dgm:pt modelId="{8F00C497-D7A2-48B3-BBE9-A13CD50C6057}" type="sibTrans" cxnId="{297EC858-6CC7-4B0B-9792-C0F5EAAF0F7A}">
      <dgm:prSet/>
      <dgm:spPr/>
      <dgm:t>
        <a:bodyPr/>
        <a:lstStyle/>
        <a:p>
          <a:endParaRPr lang="de-DE"/>
        </a:p>
      </dgm:t>
    </dgm:pt>
    <dgm:pt modelId="{36F1691D-5B8C-4903-BCD7-5E37A2C21609}">
      <dgm:prSet phldrT="[Text]"/>
      <dgm:spPr/>
      <dgm:t>
        <a:bodyPr/>
        <a:lstStyle/>
        <a:p>
          <a:r>
            <a:rPr lang="de-DE" dirty="0" smtClean="0"/>
            <a:t>Mangelndes Interesse </a:t>
          </a:r>
          <a:endParaRPr lang="de-DE" dirty="0"/>
        </a:p>
      </dgm:t>
    </dgm:pt>
    <dgm:pt modelId="{FA47B6BF-F984-4B70-9DF4-F3134F48C492}" type="parTrans" cxnId="{385CBDBB-1F80-495A-9BB1-0A6255C7093D}">
      <dgm:prSet/>
      <dgm:spPr/>
      <dgm:t>
        <a:bodyPr/>
        <a:lstStyle/>
        <a:p>
          <a:endParaRPr lang="de-DE"/>
        </a:p>
      </dgm:t>
    </dgm:pt>
    <dgm:pt modelId="{823808DD-8ADC-4056-A0CB-2B8C909822E8}" type="sibTrans" cxnId="{385CBDBB-1F80-495A-9BB1-0A6255C7093D}">
      <dgm:prSet/>
      <dgm:spPr/>
      <dgm:t>
        <a:bodyPr/>
        <a:lstStyle/>
        <a:p>
          <a:endParaRPr lang="de-DE"/>
        </a:p>
      </dgm:t>
    </dgm:pt>
    <dgm:pt modelId="{C6ABFAE9-A6F5-4B32-9E80-55B028F25928}">
      <dgm:prSet phldrT="[Text]"/>
      <dgm:spPr/>
      <dgm:t>
        <a:bodyPr/>
        <a:lstStyle/>
        <a:p>
          <a:r>
            <a:rPr lang="de-DE" dirty="0" smtClean="0"/>
            <a:t>Antriebslosigkeit, Burn-Out</a:t>
          </a:r>
          <a:endParaRPr lang="de-DE" dirty="0"/>
        </a:p>
      </dgm:t>
    </dgm:pt>
    <dgm:pt modelId="{F817EF75-754A-48F6-9F1D-C45E4E2F9165}" type="parTrans" cxnId="{92F9B799-1137-48EF-A01A-75D949EAD516}">
      <dgm:prSet/>
      <dgm:spPr/>
      <dgm:t>
        <a:bodyPr/>
        <a:lstStyle/>
        <a:p>
          <a:endParaRPr lang="de-DE"/>
        </a:p>
      </dgm:t>
    </dgm:pt>
    <dgm:pt modelId="{54E4AFA7-DBC2-4E92-9772-5D7134509EF8}" type="sibTrans" cxnId="{92F9B799-1137-48EF-A01A-75D949EAD516}">
      <dgm:prSet/>
      <dgm:spPr/>
      <dgm:t>
        <a:bodyPr/>
        <a:lstStyle/>
        <a:p>
          <a:endParaRPr lang="de-DE"/>
        </a:p>
      </dgm:t>
    </dgm:pt>
    <dgm:pt modelId="{644024DE-82B2-4E47-A9AC-718F787B67CD}">
      <dgm:prSet phldrT="[Text]"/>
      <dgm:spPr/>
      <dgm:t>
        <a:bodyPr/>
        <a:lstStyle/>
        <a:p>
          <a:r>
            <a:rPr lang="de-DE" dirty="0" smtClean="0"/>
            <a:t>Angehörige – Termine vergeben</a:t>
          </a:r>
          <a:endParaRPr lang="de-DE" dirty="0"/>
        </a:p>
      </dgm:t>
    </dgm:pt>
    <dgm:pt modelId="{A707A29D-1AF6-44D2-810B-BF9E6817C85D}" type="parTrans" cxnId="{5A045FF9-967D-4BA1-9C64-93603AD686CD}">
      <dgm:prSet/>
      <dgm:spPr/>
      <dgm:t>
        <a:bodyPr/>
        <a:lstStyle/>
        <a:p>
          <a:endParaRPr lang="de-DE"/>
        </a:p>
      </dgm:t>
    </dgm:pt>
    <dgm:pt modelId="{55D4DE99-4D2D-40B7-9ED4-1AC2B29C1C35}" type="sibTrans" cxnId="{5A045FF9-967D-4BA1-9C64-93603AD686CD}">
      <dgm:prSet/>
      <dgm:spPr/>
      <dgm:t>
        <a:bodyPr/>
        <a:lstStyle/>
        <a:p>
          <a:endParaRPr lang="de-DE"/>
        </a:p>
      </dgm:t>
    </dgm:pt>
    <dgm:pt modelId="{DB4CBDEC-C45A-4B7A-9B2A-D1EC7B593976}">
      <dgm:prSet phldrT="[Text]"/>
      <dgm:spPr/>
      <dgm:t>
        <a:bodyPr/>
        <a:lstStyle/>
        <a:p>
          <a:r>
            <a:rPr lang="de-DE" dirty="0" smtClean="0"/>
            <a:t>Telefonate – Jetzt?</a:t>
          </a:r>
          <a:endParaRPr lang="de-DE" dirty="0"/>
        </a:p>
      </dgm:t>
    </dgm:pt>
    <dgm:pt modelId="{B9D91924-8297-4ED2-86A8-70D255F3BAE5}" type="parTrans" cxnId="{37F2D551-50A4-4636-9819-77F51DF3BB0B}">
      <dgm:prSet/>
      <dgm:spPr/>
      <dgm:t>
        <a:bodyPr/>
        <a:lstStyle/>
        <a:p>
          <a:endParaRPr lang="de-DE"/>
        </a:p>
      </dgm:t>
    </dgm:pt>
    <dgm:pt modelId="{52D44C09-6D3E-4D23-AF3C-B7D8BD3F6C2C}" type="sibTrans" cxnId="{37F2D551-50A4-4636-9819-77F51DF3BB0B}">
      <dgm:prSet/>
      <dgm:spPr/>
      <dgm:t>
        <a:bodyPr/>
        <a:lstStyle/>
        <a:p>
          <a:endParaRPr lang="de-DE"/>
        </a:p>
      </dgm:t>
    </dgm:pt>
    <dgm:pt modelId="{37E89A9A-41F7-48F7-8512-968648634B3F}">
      <dgm:prSet phldrT="[Text]"/>
      <dgm:spPr/>
      <dgm:t>
        <a:bodyPr/>
        <a:lstStyle/>
        <a:p>
          <a:endParaRPr lang="de-DE" dirty="0"/>
        </a:p>
      </dgm:t>
    </dgm:pt>
    <dgm:pt modelId="{3FA545DC-B3EB-4E93-B38F-4AF4EDF2F75D}" type="parTrans" cxnId="{928BAF84-E3F2-434E-8A33-A1D24B5A6F96}">
      <dgm:prSet/>
      <dgm:spPr/>
      <dgm:t>
        <a:bodyPr/>
        <a:lstStyle/>
        <a:p>
          <a:endParaRPr lang="de-DE"/>
        </a:p>
      </dgm:t>
    </dgm:pt>
    <dgm:pt modelId="{7C66F73D-DFF7-4829-BADE-152DDE514518}" type="sibTrans" cxnId="{928BAF84-E3F2-434E-8A33-A1D24B5A6F96}">
      <dgm:prSet/>
      <dgm:spPr/>
      <dgm:t>
        <a:bodyPr/>
        <a:lstStyle/>
        <a:p>
          <a:endParaRPr lang="de-DE"/>
        </a:p>
      </dgm:t>
    </dgm:pt>
    <dgm:pt modelId="{18F05A19-98BB-412B-AC26-09A18EF11605}">
      <dgm:prSet phldrT="[Text]"/>
      <dgm:spPr/>
      <dgm:t>
        <a:bodyPr/>
        <a:lstStyle/>
        <a:p>
          <a:r>
            <a:rPr lang="de-DE" dirty="0" smtClean="0"/>
            <a:t>Besprechungen – Notwendig? Planung </a:t>
          </a:r>
          <a:endParaRPr lang="de-DE" dirty="0"/>
        </a:p>
      </dgm:t>
    </dgm:pt>
    <dgm:pt modelId="{3F40DB0D-A475-4C47-BD99-6E5F68E3C01B}" type="parTrans" cxnId="{D1728541-E8DD-44F7-95C7-C8E5A47885E5}">
      <dgm:prSet/>
      <dgm:spPr/>
      <dgm:t>
        <a:bodyPr/>
        <a:lstStyle/>
        <a:p>
          <a:endParaRPr lang="de-DE"/>
        </a:p>
      </dgm:t>
    </dgm:pt>
    <dgm:pt modelId="{92101190-B007-4461-9E57-68B83C688EFC}" type="sibTrans" cxnId="{D1728541-E8DD-44F7-95C7-C8E5A47885E5}">
      <dgm:prSet/>
      <dgm:spPr/>
      <dgm:t>
        <a:bodyPr/>
        <a:lstStyle/>
        <a:p>
          <a:endParaRPr lang="de-DE"/>
        </a:p>
      </dgm:t>
    </dgm:pt>
    <dgm:pt modelId="{113734D1-BF08-4506-ACEB-FB56E22AE9FB}" type="pres">
      <dgm:prSet presAssocID="{E04B72FB-888D-4DF9-BB4E-E7FCDE8185A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7B7CF9C0-49C9-43A4-BAB9-355A45B419BF}" type="pres">
      <dgm:prSet presAssocID="{A9E0948B-934A-4027-876D-9873F52B6A99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25BA4E3-ADDF-4C80-B2A4-721595FB6328}" type="pres">
      <dgm:prSet presAssocID="{A9E0948B-934A-4027-876D-9873F52B6A99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9542100-0DF1-43DF-A2E2-AB70BBBCF538}" type="pres">
      <dgm:prSet presAssocID="{D7CB5711-BA43-4CC3-A8C0-36B51ADEB63C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72C4B52-68B0-4426-BA5B-B2BA9FE6F8F3}" type="pres">
      <dgm:prSet presAssocID="{D7CB5711-BA43-4CC3-A8C0-36B51ADEB63C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5A045FF9-967D-4BA1-9C64-93603AD686CD}" srcId="{D7CB5711-BA43-4CC3-A8C0-36B51ADEB63C}" destId="{644024DE-82B2-4E47-A9AC-718F787B67CD}" srcOrd="1" destOrd="0" parTransId="{A707A29D-1AF6-44D2-810B-BF9E6817C85D}" sibTransId="{55D4DE99-4D2D-40B7-9ED4-1AC2B29C1C35}"/>
    <dgm:cxn modelId="{92F9B799-1137-48EF-A01A-75D949EAD516}" srcId="{A9E0948B-934A-4027-876D-9873F52B6A99}" destId="{C6ABFAE9-A6F5-4B32-9E80-55B028F25928}" srcOrd="4" destOrd="0" parTransId="{F817EF75-754A-48F6-9F1D-C45E4E2F9165}" sibTransId="{54E4AFA7-DBC2-4E92-9772-5D7134509EF8}"/>
    <dgm:cxn modelId="{D1728541-E8DD-44F7-95C7-C8E5A47885E5}" srcId="{D7CB5711-BA43-4CC3-A8C0-36B51ADEB63C}" destId="{18F05A19-98BB-412B-AC26-09A18EF11605}" srcOrd="3" destOrd="0" parTransId="{3F40DB0D-A475-4C47-BD99-6E5F68E3C01B}" sibTransId="{92101190-B007-4461-9E57-68B83C688EFC}"/>
    <dgm:cxn modelId="{FE40D7BE-567E-4AA9-8229-70966F059956}" type="presOf" srcId="{644024DE-82B2-4E47-A9AC-718F787B67CD}" destId="{372C4B52-68B0-4426-BA5B-B2BA9FE6F8F3}" srcOrd="0" destOrd="1" presId="urn:microsoft.com/office/officeart/2005/8/layout/vList2"/>
    <dgm:cxn modelId="{E5A4AA93-69BD-4DE0-AE20-03C85342A980}" srcId="{E04B72FB-888D-4DF9-BB4E-E7FCDE8185A5}" destId="{D7CB5711-BA43-4CC3-A8C0-36B51ADEB63C}" srcOrd="1" destOrd="0" parTransId="{008BB43F-48CA-4D10-91E7-3FCE3A216AAB}" sibTransId="{14927D9E-1ACD-45BE-A4F6-249517460E3D}"/>
    <dgm:cxn modelId="{DA8FC03B-F34D-4111-ADE3-3E29C2000D6F}" type="presOf" srcId="{18F05A19-98BB-412B-AC26-09A18EF11605}" destId="{372C4B52-68B0-4426-BA5B-B2BA9FE6F8F3}" srcOrd="0" destOrd="3" presId="urn:microsoft.com/office/officeart/2005/8/layout/vList2"/>
    <dgm:cxn modelId="{8E289D60-E33A-49BF-BD4A-C4786C892B19}" type="presOf" srcId="{37E89A9A-41F7-48F7-8512-968648634B3F}" destId="{372C4B52-68B0-4426-BA5B-B2BA9FE6F8F3}" srcOrd="0" destOrd="4" presId="urn:microsoft.com/office/officeart/2005/8/layout/vList2"/>
    <dgm:cxn modelId="{7EA409D0-A565-4DB1-87FD-842CF01B8331}" type="presOf" srcId="{A9E0948B-934A-4027-876D-9873F52B6A99}" destId="{7B7CF9C0-49C9-43A4-BAB9-355A45B419BF}" srcOrd="0" destOrd="0" presId="urn:microsoft.com/office/officeart/2005/8/layout/vList2"/>
    <dgm:cxn modelId="{37F2D551-50A4-4636-9819-77F51DF3BB0B}" srcId="{D7CB5711-BA43-4CC3-A8C0-36B51ADEB63C}" destId="{DB4CBDEC-C45A-4B7A-9B2A-D1EC7B593976}" srcOrd="2" destOrd="0" parTransId="{B9D91924-8297-4ED2-86A8-70D255F3BAE5}" sibTransId="{52D44C09-6D3E-4D23-AF3C-B7D8BD3F6C2C}"/>
    <dgm:cxn modelId="{176F56B5-DD3A-4F21-A2E2-C00CAA2B1369}" srcId="{A9E0948B-934A-4027-876D-9873F52B6A99}" destId="{852A774F-AF65-4AD4-8A6A-A32F9B85DDF6}" srcOrd="0" destOrd="0" parTransId="{0857C2D8-249C-4BFE-AB87-5C4C5917151A}" sibTransId="{700AE8B6-C59B-45CF-8AE8-5B00879FB3EF}"/>
    <dgm:cxn modelId="{D2D96781-9F2B-4903-8975-D71F155FEEBD}" type="presOf" srcId="{98EBCDD5-2EEB-425D-BAA9-09F35B92EFEE}" destId="{C25BA4E3-ADDF-4C80-B2A4-721595FB6328}" srcOrd="0" destOrd="1" presId="urn:microsoft.com/office/officeart/2005/8/layout/vList2"/>
    <dgm:cxn modelId="{2364864C-882E-46CA-AF6E-2A5A9696D210}" type="presOf" srcId="{C6ABFAE9-A6F5-4B32-9E80-55B028F25928}" destId="{C25BA4E3-ADDF-4C80-B2A4-721595FB6328}" srcOrd="0" destOrd="4" presId="urn:microsoft.com/office/officeart/2005/8/layout/vList2"/>
    <dgm:cxn modelId="{61847212-CD5D-4C59-9F04-A0CF20460E8F}" srcId="{D7CB5711-BA43-4CC3-A8C0-36B51ADEB63C}" destId="{92A2CEDC-36BE-44AC-ADCF-CF2C4472E4B4}" srcOrd="0" destOrd="0" parTransId="{1EC29F23-D453-45A3-A991-1A1FFFF32458}" sibTransId="{1D4E3A18-7CEF-4432-8859-E38B308E98E1}"/>
    <dgm:cxn modelId="{FA2B4C12-019B-4CE7-8B46-66BC91E5499A}" type="presOf" srcId="{36F1691D-5B8C-4903-BCD7-5E37A2C21609}" destId="{C25BA4E3-ADDF-4C80-B2A4-721595FB6328}" srcOrd="0" destOrd="3" presId="urn:microsoft.com/office/officeart/2005/8/layout/vList2"/>
    <dgm:cxn modelId="{C297C8D1-6F69-4AFE-9FD9-97F61C59B050}" srcId="{A9E0948B-934A-4027-876D-9873F52B6A99}" destId="{98EBCDD5-2EEB-425D-BAA9-09F35B92EFEE}" srcOrd="1" destOrd="0" parTransId="{D0A64AED-CD54-4EE1-80F3-FB89974D45F1}" sibTransId="{D3F6E66E-4D00-4436-93E6-368DD46FEE7E}"/>
    <dgm:cxn modelId="{385CBDBB-1F80-495A-9BB1-0A6255C7093D}" srcId="{A9E0948B-934A-4027-876D-9873F52B6A99}" destId="{36F1691D-5B8C-4903-BCD7-5E37A2C21609}" srcOrd="3" destOrd="0" parTransId="{FA47B6BF-F984-4B70-9DF4-F3134F48C492}" sibTransId="{823808DD-8ADC-4056-A0CB-2B8C909822E8}"/>
    <dgm:cxn modelId="{928BAF84-E3F2-434E-8A33-A1D24B5A6F96}" srcId="{D7CB5711-BA43-4CC3-A8C0-36B51ADEB63C}" destId="{37E89A9A-41F7-48F7-8512-968648634B3F}" srcOrd="4" destOrd="0" parTransId="{3FA545DC-B3EB-4E93-B38F-4AF4EDF2F75D}" sibTransId="{7C66F73D-DFF7-4829-BADE-152DDE514518}"/>
    <dgm:cxn modelId="{D3B0D0E3-4146-4A3D-B965-0BF8F2FEBA3C}" type="presOf" srcId="{E04B72FB-888D-4DF9-BB4E-E7FCDE8185A5}" destId="{113734D1-BF08-4506-ACEB-FB56E22AE9FB}" srcOrd="0" destOrd="0" presId="urn:microsoft.com/office/officeart/2005/8/layout/vList2"/>
    <dgm:cxn modelId="{DE113C39-9BF4-4C98-BB53-63477571E80F}" type="presOf" srcId="{D7CB5711-BA43-4CC3-A8C0-36B51ADEB63C}" destId="{A9542100-0DF1-43DF-A2E2-AB70BBBCF538}" srcOrd="0" destOrd="0" presId="urn:microsoft.com/office/officeart/2005/8/layout/vList2"/>
    <dgm:cxn modelId="{297EC858-6CC7-4B0B-9792-C0F5EAAF0F7A}" srcId="{A9E0948B-934A-4027-876D-9873F52B6A99}" destId="{D22D1F17-B686-4299-8304-17EB07004161}" srcOrd="2" destOrd="0" parTransId="{ED956030-F2CD-4501-9890-8A817041EC85}" sibTransId="{8F00C497-D7A2-48B3-BBE9-A13CD50C6057}"/>
    <dgm:cxn modelId="{D4CC40E3-60C3-4490-A8DC-0D0731CF49AB}" type="presOf" srcId="{852A774F-AF65-4AD4-8A6A-A32F9B85DDF6}" destId="{C25BA4E3-ADDF-4C80-B2A4-721595FB6328}" srcOrd="0" destOrd="0" presId="urn:microsoft.com/office/officeart/2005/8/layout/vList2"/>
    <dgm:cxn modelId="{F198E259-92FE-4E50-A89B-92FFC38D3951}" type="presOf" srcId="{DB4CBDEC-C45A-4B7A-9B2A-D1EC7B593976}" destId="{372C4B52-68B0-4426-BA5B-B2BA9FE6F8F3}" srcOrd="0" destOrd="2" presId="urn:microsoft.com/office/officeart/2005/8/layout/vList2"/>
    <dgm:cxn modelId="{AF260C97-74FB-451A-897E-DBA9779FFA06}" srcId="{E04B72FB-888D-4DF9-BB4E-E7FCDE8185A5}" destId="{A9E0948B-934A-4027-876D-9873F52B6A99}" srcOrd="0" destOrd="0" parTransId="{11F821C5-BFF0-411A-952E-C28703BB8A71}" sibTransId="{F5C59CA7-7519-4FBC-96DA-7614A337CDC5}"/>
    <dgm:cxn modelId="{B4F62F4A-5A23-46AC-BEAC-E1A540666282}" type="presOf" srcId="{D22D1F17-B686-4299-8304-17EB07004161}" destId="{C25BA4E3-ADDF-4C80-B2A4-721595FB6328}" srcOrd="0" destOrd="2" presId="urn:microsoft.com/office/officeart/2005/8/layout/vList2"/>
    <dgm:cxn modelId="{63597190-0130-45EA-917F-364016CA6A26}" type="presOf" srcId="{92A2CEDC-36BE-44AC-ADCF-CF2C4472E4B4}" destId="{372C4B52-68B0-4426-BA5B-B2BA9FE6F8F3}" srcOrd="0" destOrd="0" presId="urn:microsoft.com/office/officeart/2005/8/layout/vList2"/>
    <dgm:cxn modelId="{EA0CAC1B-194E-4E9D-A9AA-85D88BF8A230}" type="presParOf" srcId="{113734D1-BF08-4506-ACEB-FB56E22AE9FB}" destId="{7B7CF9C0-49C9-43A4-BAB9-355A45B419BF}" srcOrd="0" destOrd="0" presId="urn:microsoft.com/office/officeart/2005/8/layout/vList2"/>
    <dgm:cxn modelId="{56AE0239-C8EA-4450-8699-BFBDA756C370}" type="presParOf" srcId="{113734D1-BF08-4506-ACEB-FB56E22AE9FB}" destId="{C25BA4E3-ADDF-4C80-B2A4-721595FB6328}" srcOrd="1" destOrd="0" presId="urn:microsoft.com/office/officeart/2005/8/layout/vList2"/>
    <dgm:cxn modelId="{39F22FF6-E35C-425D-8240-1EC52001F30C}" type="presParOf" srcId="{113734D1-BF08-4506-ACEB-FB56E22AE9FB}" destId="{A9542100-0DF1-43DF-A2E2-AB70BBBCF538}" srcOrd="2" destOrd="0" presId="urn:microsoft.com/office/officeart/2005/8/layout/vList2"/>
    <dgm:cxn modelId="{5B533126-B128-4EDE-AC6D-6D220D7EF309}" type="presParOf" srcId="{113734D1-BF08-4506-ACEB-FB56E22AE9FB}" destId="{372C4B52-68B0-4426-BA5B-B2BA9FE6F8F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3FA3788-D7C3-4BF5-AF5B-D3BF1E8AEEA6}" type="doc">
      <dgm:prSet loTypeId="urn:microsoft.com/office/officeart/2005/8/layout/pyramid1" loCatId="pyramid" qsTypeId="urn:microsoft.com/office/officeart/2005/8/quickstyle/simple1" qsCatId="simple" csTypeId="urn:microsoft.com/office/officeart/2005/8/colors/accent1_2" csCatId="accent1" phldr="1"/>
      <dgm:spPr/>
    </dgm:pt>
    <dgm:pt modelId="{378DC0FA-D902-46DF-9000-11A669CB1DAA}">
      <dgm:prSet phldrT="[Text]" custT="1"/>
      <dgm:spPr/>
      <dgm:t>
        <a:bodyPr/>
        <a:lstStyle/>
        <a:p>
          <a:r>
            <a:rPr lang="de-DE" sz="1400" dirty="0" smtClean="0">
              <a:solidFill>
                <a:schemeClr val="tx1"/>
              </a:solidFill>
            </a:rPr>
            <a:t>Selbstverwirklichung</a:t>
          </a:r>
          <a:endParaRPr lang="de-DE" sz="1400" dirty="0"/>
        </a:p>
      </dgm:t>
    </dgm:pt>
    <dgm:pt modelId="{EF02A19F-1E1C-4A27-8EF7-8C0C16640F50}" type="parTrans" cxnId="{74EDE157-055C-41C5-B979-905D2080C243}">
      <dgm:prSet/>
      <dgm:spPr/>
      <dgm:t>
        <a:bodyPr/>
        <a:lstStyle/>
        <a:p>
          <a:endParaRPr lang="de-DE"/>
        </a:p>
      </dgm:t>
    </dgm:pt>
    <dgm:pt modelId="{5BDC71FA-8D72-4B03-B3D1-61361BAD1D45}" type="sibTrans" cxnId="{74EDE157-055C-41C5-B979-905D2080C243}">
      <dgm:prSet/>
      <dgm:spPr/>
      <dgm:t>
        <a:bodyPr/>
        <a:lstStyle/>
        <a:p>
          <a:endParaRPr lang="de-DE"/>
        </a:p>
      </dgm:t>
    </dgm:pt>
    <dgm:pt modelId="{3ECACE3D-6817-494F-97D7-36877F40DB61}">
      <dgm:prSet custT="1"/>
      <dgm:spPr/>
      <dgm:t>
        <a:bodyPr/>
        <a:lstStyle/>
        <a:p>
          <a:r>
            <a:rPr lang="de-DE" sz="1400" dirty="0" smtClean="0">
              <a:solidFill>
                <a:schemeClr val="tx1"/>
              </a:solidFill>
            </a:rPr>
            <a:t>Wertschätzung (Ansehen, Anerkennung)</a:t>
          </a:r>
        </a:p>
      </dgm:t>
    </dgm:pt>
    <dgm:pt modelId="{6261B73D-B507-4F26-9C82-FD96EFEE2EC4}" type="parTrans" cxnId="{E3FAE10D-08CE-4CD4-AF51-7FE13483FA56}">
      <dgm:prSet/>
      <dgm:spPr/>
      <dgm:t>
        <a:bodyPr/>
        <a:lstStyle/>
        <a:p>
          <a:endParaRPr lang="de-DE"/>
        </a:p>
      </dgm:t>
    </dgm:pt>
    <dgm:pt modelId="{CF0B37CD-123C-459E-A1B8-5CF5A6BB6299}" type="sibTrans" cxnId="{E3FAE10D-08CE-4CD4-AF51-7FE13483FA56}">
      <dgm:prSet/>
      <dgm:spPr/>
      <dgm:t>
        <a:bodyPr/>
        <a:lstStyle/>
        <a:p>
          <a:endParaRPr lang="de-DE"/>
        </a:p>
      </dgm:t>
    </dgm:pt>
    <dgm:pt modelId="{51C892A2-7064-48E5-BD5D-10F9D6226DF5}">
      <dgm:prSet custT="1"/>
      <dgm:spPr/>
      <dgm:t>
        <a:bodyPr/>
        <a:lstStyle/>
        <a:p>
          <a:r>
            <a:rPr lang="de-DE" sz="1400" dirty="0" smtClean="0">
              <a:solidFill>
                <a:schemeClr val="tx1"/>
              </a:solidFill>
            </a:rPr>
            <a:t>Soziale Bedürfnisse (Familie, Liebe</a:t>
          </a:r>
          <a:r>
            <a:rPr lang="de-DE" sz="900" dirty="0" smtClean="0">
              <a:solidFill>
                <a:schemeClr val="tx1"/>
              </a:solidFill>
            </a:rPr>
            <a:t>)</a:t>
          </a:r>
        </a:p>
      </dgm:t>
    </dgm:pt>
    <dgm:pt modelId="{86328675-6989-4963-89F6-CA1832C02500}" type="parTrans" cxnId="{75D04B71-4F42-4A9C-9A55-372B6B9B8712}">
      <dgm:prSet/>
      <dgm:spPr/>
      <dgm:t>
        <a:bodyPr/>
        <a:lstStyle/>
        <a:p>
          <a:endParaRPr lang="de-DE"/>
        </a:p>
      </dgm:t>
    </dgm:pt>
    <dgm:pt modelId="{A1A956C3-1EE6-49EB-85CF-61CAE586EF5C}" type="sibTrans" cxnId="{75D04B71-4F42-4A9C-9A55-372B6B9B8712}">
      <dgm:prSet/>
      <dgm:spPr/>
      <dgm:t>
        <a:bodyPr/>
        <a:lstStyle/>
        <a:p>
          <a:endParaRPr lang="de-DE"/>
        </a:p>
      </dgm:t>
    </dgm:pt>
    <dgm:pt modelId="{F7523E2F-8EA7-435F-B829-ED5B20A104AF}">
      <dgm:prSet custT="1"/>
      <dgm:spPr/>
      <dgm:t>
        <a:bodyPr/>
        <a:lstStyle/>
        <a:p>
          <a:r>
            <a:rPr lang="de-DE" sz="1400" dirty="0" smtClean="0">
              <a:solidFill>
                <a:schemeClr val="tx1"/>
              </a:solidFill>
            </a:rPr>
            <a:t>Sicherheitsbedürfnisse (</a:t>
          </a:r>
          <a:r>
            <a:rPr lang="de-DE" sz="1400" dirty="0" err="1" smtClean="0">
              <a:solidFill>
                <a:schemeClr val="tx1"/>
              </a:solidFill>
            </a:rPr>
            <a:t>Altersvorsorge,Krankenvorsorge</a:t>
          </a:r>
          <a:r>
            <a:rPr lang="de-DE" sz="1400" dirty="0" smtClean="0">
              <a:solidFill>
                <a:schemeClr val="tx1"/>
              </a:solidFill>
            </a:rPr>
            <a:t>, Wohnung)</a:t>
          </a:r>
        </a:p>
      </dgm:t>
    </dgm:pt>
    <dgm:pt modelId="{41B3370B-2F22-4748-983C-FA76EAE85984}" type="parTrans" cxnId="{C85A5844-2D88-49AF-8711-FA30043CE0A4}">
      <dgm:prSet/>
      <dgm:spPr/>
      <dgm:t>
        <a:bodyPr/>
        <a:lstStyle/>
        <a:p>
          <a:endParaRPr lang="de-DE"/>
        </a:p>
      </dgm:t>
    </dgm:pt>
    <dgm:pt modelId="{8C5E39C4-91F4-46F7-BDFA-6C49DF3196C0}" type="sibTrans" cxnId="{C85A5844-2D88-49AF-8711-FA30043CE0A4}">
      <dgm:prSet/>
      <dgm:spPr/>
      <dgm:t>
        <a:bodyPr/>
        <a:lstStyle/>
        <a:p>
          <a:endParaRPr lang="de-DE"/>
        </a:p>
      </dgm:t>
    </dgm:pt>
    <dgm:pt modelId="{73D0055F-791E-4EE5-9C77-4A15C54816EA}">
      <dgm:prSet custT="1"/>
      <dgm:spPr/>
      <dgm:t>
        <a:bodyPr/>
        <a:lstStyle/>
        <a:p>
          <a:r>
            <a:rPr lang="de-DE" sz="1400" dirty="0" smtClean="0">
              <a:solidFill>
                <a:schemeClr val="tx1"/>
              </a:solidFill>
            </a:rPr>
            <a:t>Existenzbedürfnisse </a:t>
          </a:r>
        </a:p>
        <a:p>
          <a:r>
            <a:rPr lang="de-DE" sz="1400" dirty="0" smtClean="0">
              <a:solidFill>
                <a:schemeClr val="tx1"/>
              </a:solidFill>
            </a:rPr>
            <a:t>(Schlaf, Nahrung, Kleidung…)</a:t>
          </a:r>
        </a:p>
      </dgm:t>
    </dgm:pt>
    <dgm:pt modelId="{43764F5A-1C50-4E80-A5B3-8FD50D07F2F6}" type="parTrans" cxnId="{D2D19AF3-C1CB-4276-985B-B65E40E9A02C}">
      <dgm:prSet/>
      <dgm:spPr/>
      <dgm:t>
        <a:bodyPr/>
        <a:lstStyle/>
        <a:p>
          <a:endParaRPr lang="de-DE"/>
        </a:p>
      </dgm:t>
    </dgm:pt>
    <dgm:pt modelId="{0DB0417E-2168-4EE2-8160-B5610480EC27}" type="sibTrans" cxnId="{D2D19AF3-C1CB-4276-985B-B65E40E9A02C}">
      <dgm:prSet/>
      <dgm:spPr/>
      <dgm:t>
        <a:bodyPr/>
        <a:lstStyle/>
        <a:p>
          <a:endParaRPr lang="de-DE"/>
        </a:p>
      </dgm:t>
    </dgm:pt>
    <dgm:pt modelId="{D9A2CD87-DC23-419D-8790-3A4BC742164D}" type="pres">
      <dgm:prSet presAssocID="{E3FA3788-D7C3-4BF5-AF5B-D3BF1E8AEEA6}" presName="Name0" presStyleCnt="0">
        <dgm:presLayoutVars>
          <dgm:dir/>
          <dgm:animLvl val="lvl"/>
          <dgm:resizeHandles val="exact"/>
        </dgm:presLayoutVars>
      </dgm:prSet>
      <dgm:spPr/>
    </dgm:pt>
    <dgm:pt modelId="{DF29147C-A0A7-49B5-AC99-3D52CA0AED47}" type="pres">
      <dgm:prSet presAssocID="{378DC0FA-D902-46DF-9000-11A669CB1DAA}" presName="Name8" presStyleCnt="0"/>
      <dgm:spPr/>
    </dgm:pt>
    <dgm:pt modelId="{26066F8D-58F9-44B8-A858-39DC7015AE75}" type="pres">
      <dgm:prSet presAssocID="{378DC0FA-D902-46DF-9000-11A669CB1DAA}" presName="level" presStyleLbl="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845405C-7887-4F29-A4AB-3731E9B1EDFB}" type="pres">
      <dgm:prSet presAssocID="{378DC0FA-D902-46DF-9000-11A669CB1DA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E3F4BAF-4959-46E2-99AB-CCD8117CE23D}" type="pres">
      <dgm:prSet presAssocID="{3ECACE3D-6817-494F-97D7-36877F40DB61}" presName="Name8" presStyleCnt="0"/>
      <dgm:spPr/>
    </dgm:pt>
    <dgm:pt modelId="{282FD2D7-D8F8-492A-953F-5B66F33541C9}" type="pres">
      <dgm:prSet presAssocID="{3ECACE3D-6817-494F-97D7-36877F40DB61}" presName="level" presStyleLbl="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2379052-552C-4E62-BDCA-DA4C3CD49A6B}" type="pres">
      <dgm:prSet presAssocID="{3ECACE3D-6817-494F-97D7-36877F40DB61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D60D1AF-B8D1-42F8-89E3-7FD7C45B2F77}" type="pres">
      <dgm:prSet presAssocID="{51C892A2-7064-48E5-BD5D-10F9D6226DF5}" presName="Name8" presStyleCnt="0"/>
      <dgm:spPr/>
    </dgm:pt>
    <dgm:pt modelId="{763223E6-340C-41C1-B71D-8670994F8843}" type="pres">
      <dgm:prSet presAssocID="{51C892A2-7064-48E5-BD5D-10F9D6226DF5}" presName="level" presStyleLbl="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B447800-239F-4A7D-8922-EDC63097F178}" type="pres">
      <dgm:prSet presAssocID="{51C892A2-7064-48E5-BD5D-10F9D6226DF5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28CFD56-4A66-4CAD-BD5E-693F34EDC544}" type="pres">
      <dgm:prSet presAssocID="{F7523E2F-8EA7-435F-B829-ED5B20A104AF}" presName="Name8" presStyleCnt="0"/>
      <dgm:spPr/>
    </dgm:pt>
    <dgm:pt modelId="{EB2DEA2E-7470-4E34-A92C-010715349F68}" type="pres">
      <dgm:prSet presAssocID="{F7523E2F-8EA7-435F-B829-ED5B20A104AF}" presName="level" presStyleLbl="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1C49E34-10E3-4D39-A8A8-683EC9786A14}" type="pres">
      <dgm:prSet presAssocID="{F7523E2F-8EA7-435F-B829-ED5B20A104AF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E296D95-9986-4005-8C3D-B4B5D26E307E}" type="pres">
      <dgm:prSet presAssocID="{73D0055F-791E-4EE5-9C77-4A15C54816EA}" presName="Name8" presStyleCnt="0"/>
      <dgm:spPr/>
    </dgm:pt>
    <dgm:pt modelId="{30FFBA0A-F782-4549-991A-889892EC44C7}" type="pres">
      <dgm:prSet presAssocID="{73D0055F-791E-4EE5-9C77-4A15C54816EA}" presName="level" presStyleLbl="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47EAAAF-E4A9-4587-A20E-5A5364FDD9DE}" type="pres">
      <dgm:prSet presAssocID="{73D0055F-791E-4EE5-9C77-4A15C54816EA}" presName="levelTx" presStyleLbl="revTx" presStyleIdx="0" presStyleCnt="0">
        <dgm:presLayoutVars>
          <dgm:chMax val="1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16BFBC2F-76F1-4113-A71A-889B49F99EA6}" type="presOf" srcId="{E3FA3788-D7C3-4BF5-AF5B-D3BF1E8AEEA6}" destId="{D9A2CD87-DC23-419D-8790-3A4BC742164D}" srcOrd="0" destOrd="0" presId="urn:microsoft.com/office/officeart/2005/8/layout/pyramid1"/>
    <dgm:cxn modelId="{74EDE157-055C-41C5-B979-905D2080C243}" srcId="{E3FA3788-D7C3-4BF5-AF5B-D3BF1E8AEEA6}" destId="{378DC0FA-D902-46DF-9000-11A669CB1DAA}" srcOrd="0" destOrd="0" parTransId="{EF02A19F-1E1C-4A27-8EF7-8C0C16640F50}" sibTransId="{5BDC71FA-8D72-4B03-B3D1-61361BAD1D45}"/>
    <dgm:cxn modelId="{4BB917AA-CFB7-4E77-A35C-32228107DAD0}" type="presOf" srcId="{51C892A2-7064-48E5-BD5D-10F9D6226DF5}" destId="{2B447800-239F-4A7D-8922-EDC63097F178}" srcOrd="1" destOrd="0" presId="urn:microsoft.com/office/officeart/2005/8/layout/pyramid1"/>
    <dgm:cxn modelId="{B6B701DB-C063-47C1-90EE-9F9B2DAF55ED}" type="presOf" srcId="{73D0055F-791E-4EE5-9C77-4A15C54816EA}" destId="{30FFBA0A-F782-4549-991A-889892EC44C7}" srcOrd="0" destOrd="0" presId="urn:microsoft.com/office/officeart/2005/8/layout/pyramid1"/>
    <dgm:cxn modelId="{20EC05C6-B21F-4DF0-A3AC-CADDEFA1729F}" type="presOf" srcId="{378DC0FA-D902-46DF-9000-11A669CB1DAA}" destId="{26066F8D-58F9-44B8-A858-39DC7015AE75}" srcOrd="0" destOrd="0" presId="urn:microsoft.com/office/officeart/2005/8/layout/pyramid1"/>
    <dgm:cxn modelId="{C85A5844-2D88-49AF-8711-FA30043CE0A4}" srcId="{E3FA3788-D7C3-4BF5-AF5B-D3BF1E8AEEA6}" destId="{F7523E2F-8EA7-435F-B829-ED5B20A104AF}" srcOrd="3" destOrd="0" parTransId="{41B3370B-2F22-4748-983C-FA76EAE85984}" sibTransId="{8C5E39C4-91F4-46F7-BDFA-6C49DF3196C0}"/>
    <dgm:cxn modelId="{75D04B71-4F42-4A9C-9A55-372B6B9B8712}" srcId="{E3FA3788-D7C3-4BF5-AF5B-D3BF1E8AEEA6}" destId="{51C892A2-7064-48E5-BD5D-10F9D6226DF5}" srcOrd="2" destOrd="0" parTransId="{86328675-6989-4963-89F6-CA1832C02500}" sibTransId="{A1A956C3-1EE6-49EB-85CF-61CAE586EF5C}"/>
    <dgm:cxn modelId="{BD770483-99C1-4A65-853E-9E08A6FEF8D3}" type="presOf" srcId="{51C892A2-7064-48E5-BD5D-10F9D6226DF5}" destId="{763223E6-340C-41C1-B71D-8670994F8843}" srcOrd="0" destOrd="0" presId="urn:microsoft.com/office/officeart/2005/8/layout/pyramid1"/>
    <dgm:cxn modelId="{6FA4A6A9-AFE1-405F-B861-3D40E49BDC1E}" type="presOf" srcId="{73D0055F-791E-4EE5-9C77-4A15C54816EA}" destId="{447EAAAF-E4A9-4587-A20E-5A5364FDD9DE}" srcOrd="1" destOrd="0" presId="urn:microsoft.com/office/officeart/2005/8/layout/pyramid1"/>
    <dgm:cxn modelId="{E3FAE10D-08CE-4CD4-AF51-7FE13483FA56}" srcId="{E3FA3788-D7C3-4BF5-AF5B-D3BF1E8AEEA6}" destId="{3ECACE3D-6817-494F-97D7-36877F40DB61}" srcOrd="1" destOrd="0" parTransId="{6261B73D-B507-4F26-9C82-FD96EFEE2EC4}" sibTransId="{CF0B37CD-123C-459E-A1B8-5CF5A6BB6299}"/>
    <dgm:cxn modelId="{D2D19AF3-C1CB-4276-985B-B65E40E9A02C}" srcId="{E3FA3788-D7C3-4BF5-AF5B-D3BF1E8AEEA6}" destId="{73D0055F-791E-4EE5-9C77-4A15C54816EA}" srcOrd="4" destOrd="0" parTransId="{43764F5A-1C50-4E80-A5B3-8FD50D07F2F6}" sibTransId="{0DB0417E-2168-4EE2-8160-B5610480EC27}"/>
    <dgm:cxn modelId="{86AF9F7E-F624-444F-946D-9D0AB76B4E64}" type="presOf" srcId="{F7523E2F-8EA7-435F-B829-ED5B20A104AF}" destId="{21C49E34-10E3-4D39-A8A8-683EC9786A14}" srcOrd="1" destOrd="0" presId="urn:microsoft.com/office/officeart/2005/8/layout/pyramid1"/>
    <dgm:cxn modelId="{8B39A6DF-F181-4D9D-8D55-4EC64F4E477F}" type="presOf" srcId="{F7523E2F-8EA7-435F-B829-ED5B20A104AF}" destId="{EB2DEA2E-7470-4E34-A92C-010715349F68}" srcOrd="0" destOrd="0" presId="urn:microsoft.com/office/officeart/2005/8/layout/pyramid1"/>
    <dgm:cxn modelId="{DEF4670D-BC67-473B-813E-CFEEB48D12A4}" type="presOf" srcId="{3ECACE3D-6817-494F-97D7-36877F40DB61}" destId="{82379052-552C-4E62-BDCA-DA4C3CD49A6B}" srcOrd="1" destOrd="0" presId="urn:microsoft.com/office/officeart/2005/8/layout/pyramid1"/>
    <dgm:cxn modelId="{5B1ACCD4-9BAA-433D-A6F0-5706C77C4786}" type="presOf" srcId="{3ECACE3D-6817-494F-97D7-36877F40DB61}" destId="{282FD2D7-D8F8-492A-953F-5B66F33541C9}" srcOrd="0" destOrd="0" presId="urn:microsoft.com/office/officeart/2005/8/layout/pyramid1"/>
    <dgm:cxn modelId="{F1C7F114-4DD5-4DD1-883C-1AFE08E8A530}" type="presOf" srcId="{378DC0FA-D902-46DF-9000-11A669CB1DAA}" destId="{A845405C-7887-4F29-A4AB-3731E9B1EDFB}" srcOrd="1" destOrd="0" presId="urn:microsoft.com/office/officeart/2005/8/layout/pyramid1"/>
    <dgm:cxn modelId="{A0BC5131-D95A-4143-A68F-8549BF7E0D7F}" type="presParOf" srcId="{D9A2CD87-DC23-419D-8790-3A4BC742164D}" destId="{DF29147C-A0A7-49B5-AC99-3D52CA0AED47}" srcOrd="0" destOrd="0" presId="urn:microsoft.com/office/officeart/2005/8/layout/pyramid1"/>
    <dgm:cxn modelId="{EE57CADD-FD81-428E-B30B-503A40512375}" type="presParOf" srcId="{DF29147C-A0A7-49B5-AC99-3D52CA0AED47}" destId="{26066F8D-58F9-44B8-A858-39DC7015AE75}" srcOrd="0" destOrd="0" presId="urn:microsoft.com/office/officeart/2005/8/layout/pyramid1"/>
    <dgm:cxn modelId="{DD5043E6-5589-416F-A2CA-98AC0C5D13CB}" type="presParOf" srcId="{DF29147C-A0A7-49B5-AC99-3D52CA0AED47}" destId="{A845405C-7887-4F29-A4AB-3731E9B1EDFB}" srcOrd="1" destOrd="0" presId="urn:microsoft.com/office/officeart/2005/8/layout/pyramid1"/>
    <dgm:cxn modelId="{CE44C2C1-D191-4913-AC2E-165A411E81D8}" type="presParOf" srcId="{D9A2CD87-DC23-419D-8790-3A4BC742164D}" destId="{AE3F4BAF-4959-46E2-99AB-CCD8117CE23D}" srcOrd="1" destOrd="0" presId="urn:microsoft.com/office/officeart/2005/8/layout/pyramid1"/>
    <dgm:cxn modelId="{4ABAC235-89F9-40B7-BDDD-C4A0690B53AE}" type="presParOf" srcId="{AE3F4BAF-4959-46E2-99AB-CCD8117CE23D}" destId="{282FD2D7-D8F8-492A-953F-5B66F33541C9}" srcOrd="0" destOrd="0" presId="urn:microsoft.com/office/officeart/2005/8/layout/pyramid1"/>
    <dgm:cxn modelId="{AD96FEAA-9752-4041-8C25-22F7F1CFF152}" type="presParOf" srcId="{AE3F4BAF-4959-46E2-99AB-CCD8117CE23D}" destId="{82379052-552C-4E62-BDCA-DA4C3CD49A6B}" srcOrd="1" destOrd="0" presId="urn:microsoft.com/office/officeart/2005/8/layout/pyramid1"/>
    <dgm:cxn modelId="{9D82F2DD-E3A5-442B-8B33-C4E2CE4C4DEF}" type="presParOf" srcId="{D9A2CD87-DC23-419D-8790-3A4BC742164D}" destId="{3D60D1AF-B8D1-42F8-89E3-7FD7C45B2F77}" srcOrd="2" destOrd="0" presId="urn:microsoft.com/office/officeart/2005/8/layout/pyramid1"/>
    <dgm:cxn modelId="{7661729F-0F04-4E07-9668-E5ACF0B0CC8D}" type="presParOf" srcId="{3D60D1AF-B8D1-42F8-89E3-7FD7C45B2F77}" destId="{763223E6-340C-41C1-B71D-8670994F8843}" srcOrd="0" destOrd="0" presId="urn:microsoft.com/office/officeart/2005/8/layout/pyramid1"/>
    <dgm:cxn modelId="{484F3E02-6288-4683-A5E4-80FC500670F8}" type="presParOf" srcId="{3D60D1AF-B8D1-42F8-89E3-7FD7C45B2F77}" destId="{2B447800-239F-4A7D-8922-EDC63097F178}" srcOrd="1" destOrd="0" presId="urn:microsoft.com/office/officeart/2005/8/layout/pyramid1"/>
    <dgm:cxn modelId="{6F532803-37FB-4F90-985C-38BDC9C76842}" type="presParOf" srcId="{D9A2CD87-DC23-419D-8790-3A4BC742164D}" destId="{C28CFD56-4A66-4CAD-BD5E-693F34EDC544}" srcOrd="3" destOrd="0" presId="urn:microsoft.com/office/officeart/2005/8/layout/pyramid1"/>
    <dgm:cxn modelId="{3837EC30-0135-46B9-A52B-BA45C533F6A1}" type="presParOf" srcId="{C28CFD56-4A66-4CAD-BD5E-693F34EDC544}" destId="{EB2DEA2E-7470-4E34-A92C-010715349F68}" srcOrd="0" destOrd="0" presId="urn:microsoft.com/office/officeart/2005/8/layout/pyramid1"/>
    <dgm:cxn modelId="{4BE02204-2D21-48BE-99E2-D677026F2DD4}" type="presParOf" srcId="{C28CFD56-4A66-4CAD-BD5E-693F34EDC544}" destId="{21C49E34-10E3-4D39-A8A8-683EC9786A14}" srcOrd="1" destOrd="0" presId="urn:microsoft.com/office/officeart/2005/8/layout/pyramid1"/>
    <dgm:cxn modelId="{979255B6-3FE2-4823-B516-D2AD345D0130}" type="presParOf" srcId="{D9A2CD87-DC23-419D-8790-3A4BC742164D}" destId="{8E296D95-9986-4005-8C3D-B4B5D26E307E}" srcOrd="4" destOrd="0" presId="urn:microsoft.com/office/officeart/2005/8/layout/pyramid1"/>
    <dgm:cxn modelId="{FCCF685C-E76E-46AA-8DBF-018003039954}" type="presParOf" srcId="{8E296D95-9986-4005-8C3D-B4B5D26E307E}" destId="{30FFBA0A-F782-4549-991A-889892EC44C7}" srcOrd="0" destOrd="0" presId="urn:microsoft.com/office/officeart/2005/8/layout/pyramid1"/>
    <dgm:cxn modelId="{A7409FD2-58FE-4DEC-A554-85F4BC64F0CB}" type="presParOf" srcId="{8E296D95-9986-4005-8C3D-B4B5D26E307E}" destId="{447EAAAF-E4A9-4587-A20E-5A5364FDD9DE}" srcOrd="1" destOrd="0" presId="urn:microsoft.com/office/officeart/2005/8/layout/pyramid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CB07F50-0895-4A4B-852F-3AE6981FF7F7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7D612E1-4986-4F01-8507-B8F1EE743791}">
      <dgm:prSet phldrT="[Text]"/>
      <dgm:spPr/>
      <dgm:t>
        <a:bodyPr/>
        <a:lstStyle/>
        <a:p>
          <a:r>
            <a:rPr lang="de-DE" b="1" dirty="0" smtClean="0"/>
            <a:t>Ziele setzen, vereinbaren </a:t>
          </a:r>
          <a:endParaRPr lang="de-DE" dirty="0"/>
        </a:p>
      </dgm:t>
    </dgm:pt>
    <dgm:pt modelId="{42EB0A32-C0F7-4079-88A8-C233ADF5530A}" type="parTrans" cxnId="{6BE5C204-BA03-4007-BF94-0B2EC0A11C4D}">
      <dgm:prSet/>
      <dgm:spPr/>
      <dgm:t>
        <a:bodyPr/>
        <a:lstStyle/>
        <a:p>
          <a:endParaRPr lang="de-DE"/>
        </a:p>
      </dgm:t>
    </dgm:pt>
    <dgm:pt modelId="{916E113F-2887-4749-974B-45459043C272}" type="sibTrans" cxnId="{6BE5C204-BA03-4007-BF94-0B2EC0A11C4D}">
      <dgm:prSet/>
      <dgm:spPr/>
      <dgm:t>
        <a:bodyPr/>
        <a:lstStyle/>
        <a:p>
          <a:endParaRPr lang="de-DE"/>
        </a:p>
      </dgm:t>
    </dgm:pt>
    <dgm:pt modelId="{6369FB29-1EE9-4C98-B649-5E03725A816F}">
      <dgm:prSet/>
      <dgm:spPr/>
      <dgm:t>
        <a:bodyPr/>
        <a:lstStyle/>
        <a:p>
          <a:r>
            <a:rPr lang="de-DE" b="1" smtClean="0"/>
            <a:t>Planen </a:t>
          </a:r>
          <a:endParaRPr lang="de-DE" b="1" dirty="0"/>
        </a:p>
      </dgm:t>
    </dgm:pt>
    <dgm:pt modelId="{D7490D04-986A-402E-B475-999C1DDB2E96}" type="parTrans" cxnId="{A2552D35-7B2C-40F8-9219-B963D574C635}">
      <dgm:prSet/>
      <dgm:spPr/>
      <dgm:t>
        <a:bodyPr/>
        <a:lstStyle/>
        <a:p>
          <a:endParaRPr lang="de-DE"/>
        </a:p>
      </dgm:t>
    </dgm:pt>
    <dgm:pt modelId="{8455B89F-B4A6-4216-B4B9-880C30EAF903}" type="sibTrans" cxnId="{A2552D35-7B2C-40F8-9219-B963D574C635}">
      <dgm:prSet/>
      <dgm:spPr/>
      <dgm:t>
        <a:bodyPr/>
        <a:lstStyle/>
        <a:p>
          <a:endParaRPr lang="de-DE"/>
        </a:p>
      </dgm:t>
    </dgm:pt>
    <dgm:pt modelId="{904EE34F-B475-45A7-93CB-1795CAB4088E}">
      <dgm:prSet/>
      <dgm:spPr/>
      <dgm:t>
        <a:bodyPr/>
        <a:lstStyle/>
        <a:p>
          <a:r>
            <a:rPr lang="de-DE" b="1" smtClean="0"/>
            <a:t>Lenken, steuern</a:t>
          </a:r>
          <a:endParaRPr lang="de-DE" dirty="0" smtClean="0"/>
        </a:p>
      </dgm:t>
    </dgm:pt>
    <dgm:pt modelId="{94A07876-718E-4E2A-B3D4-E75B33D4B268}" type="parTrans" cxnId="{A79C4C22-9EE1-4836-AAFE-E689D985979C}">
      <dgm:prSet/>
      <dgm:spPr/>
      <dgm:t>
        <a:bodyPr/>
        <a:lstStyle/>
        <a:p>
          <a:endParaRPr lang="de-DE"/>
        </a:p>
      </dgm:t>
    </dgm:pt>
    <dgm:pt modelId="{4D624015-2200-4461-881B-839477E8CA29}" type="sibTrans" cxnId="{A79C4C22-9EE1-4836-AAFE-E689D985979C}">
      <dgm:prSet/>
      <dgm:spPr/>
      <dgm:t>
        <a:bodyPr/>
        <a:lstStyle/>
        <a:p>
          <a:endParaRPr lang="de-DE"/>
        </a:p>
      </dgm:t>
    </dgm:pt>
    <dgm:pt modelId="{12E5F269-E60A-4F17-B528-97E7035D2A8C}">
      <dgm:prSet/>
      <dgm:spPr/>
      <dgm:t>
        <a:bodyPr/>
        <a:lstStyle/>
        <a:p>
          <a:r>
            <a:rPr lang="de-DE" b="1" smtClean="0"/>
            <a:t>Darlegen</a:t>
          </a:r>
          <a:r>
            <a:rPr lang="de-DE" smtClean="0"/>
            <a:t> </a:t>
          </a:r>
          <a:endParaRPr lang="de-DE" dirty="0" smtClean="0"/>
        </a:p>
      </dgm:t>
    </dgm:pt>
    <dgm:pt modelId="{CA9AF412-EF65-4171-B3AF-378246A6B9CE}" type="parTrans" cxnId="{4E414CBE-B33E-4D20-BCC5-7545A2435A7F}">
      <dgm:prSet/>
      <dgm:spPr/>
      <dgm:t>
        <a:bodyPr/>
        <a:lstStyle/>
        <a:p>
          <a:endParaRPr lang="de-DE"/>
        </a:p>
      </dgm:t>
    </dgm:pt>
    <dgm:pt modelId="{0D1F9101-2C33-403A-A172-8D288ED1BED9}" type="sibTrans" cxnId="{4E414CBE-B33E-4D20-BCC5-7545A2435A7F}">
      <dgm:prSet/>
      <dgm:spPr/>
      <dgm:t>
        <a:bodyPr/>
        <a:lstStyle/>
        <a:p>
          <a:endParaRPr lang="de-DE"/>
        </a:p>
      </dgm:t>
    </dgm:pt>
    <dgm:pt modelId="{F10FC8B3-76B9-4903-AC5A-3255122AF2AE}">
      <dgm:prSet/>
      <dgm:spPr/>
      <dgm:t>
        <a:bodyPr/>
        <a:lstStyle/>
        <a:p>
          <a:r>
            <a:rPr lang="de-DE" b="1" smtClean="0"/>
            <a:t>Verbessern</a:t>
          </a:r>
          <a:r>
            <a:rPr lang="de-DE" smtClean="0"/>
            <a:t> </a:t>
          </a:r>
          <a:endParaRPr lang="de-DE" dirty="0"/>
        </a:p>
      </dgm:t>
    </dgm:pt>
    <dgm:pt modelId="{4EB2D872-6FF6-4996-B63F-EA8C93A40665}" type="parTrans" cxnId="{02F68341-3040-42B3-9DC0-5878E8E61F49}">
      <dgm:prSet/>
      <dgm:spPr/>
      <dgm:t>
        <a:bodyPr/>
        <a:lstStyle/>
        <a:p>
          <a:endParaRPr lang="de-DE"/>
        </a:p>
      </dgm:t>
    </dgm:pt>
    <dgm:pt modelId="{CE17B0D2-3102-47A3-AA5C-549E28227282}" type="sibTrans" cxnId="{02F68341-3040-42B3-9DC0-5878E8E61F49}">
      <dgm:prSet/>
      <dgm:spPr/>
      <dgm:t>
        <a:bodyPr/>
        <a:lstStyle/>
        <a:p>
          <a:endParaRPr lang="de-DE"/>
        </a:p>
      </dgm:t>
    </dgm:pt>
    <dgm:pt modelId="{B2F5F789-76E5-415F-A3B1-29B5C1089B8C}" type="pres">
      <dgm:prSet presAssocID="{9CB07F50-0895-4A4B-852F-3AE6981FF7F7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de-DE"/>
        </a:p>
      </dgm:t>
    </dgm:pt>
    <dgm:pt modelId="{2D7BFF27-C93D-44D0-8AA6-0BD54ED6BC60}" type="pres">
      <dgm:prSet presAssocID="{9CB07F50-0895-4A4B-852F-3AE6981FF7F7}" presName="Name1" presStyleCnt="0"/>
      <dgm:spPr/>
    </dgm:pt>
    <dgm:pt modelId="{87A11046-00DC-4862-85AB-BB2263308C0D}" type="pres">
      <dgm:prSet presAssocID="{9CB07F50-0895-4A4B-852F-3AE6981FF7F7}" presName="cycle" presStyleCnt="0"/>
      <dgm:spPr/>
    </dgm:pt>
    <dgm:pt modelId="{15DACF00-82E9-4B3C-AADB-45B0A1F21C04}" type="pres">
      <dgm:prSet presAssocID="{9CB07F50-0895-4A4B-852F-3AE6981FF7F7}" presName="srcNode" presStyleLbl="node1" presStyleIdx="0" presStyleCnt="5"/>
      <dgm:spPr/>
    </dgm:pt>
    <dgm:pt modelId="{E26BC0E8-6B47-45A4-A20A-110E7A981DD9}" type="pres">
      <dgm:prSet presAssocID="{9CB07F50-0895-4A4B-852F-3AE6981FF7F7}" presName="conn" presStyleLbl="parChTrans1D2" presStyleIdx="0" presStyleCnt="1"/>
      <dgm:spPr/>
      <dgm:t>
        <a:bodyPr/>
        <a:lstStyle/>
        <a:p>
          <a:endParaRPr lang="de-DE"/>
        </a:p>
      </dgm:t>
    </dgm:pt>
    <dgm:pt modelId="{F6053DAF-F121-4EA9-B6C2-AD28DBA1A672}" type="pres">
      <dgm:prSet presAssocID="{9CB07F50-0895-4A4B-852F-3AE6981FF7F7}" presName="extraNode" presStyleLbl="node1" presStyleIdx="0" presStyleCnt="5"/>
      <dgm:spPr/>
    </dgm:pt>
    <dgm:pt modelId="{AC4342C5-8135-44FE-98F3-F750140DFCCC}" type="pres">
      <dgm:prSet presAssocID="{9CB07F50-0895-4A4B-852F-3AE6981FF7F7}" presName="dstNode" presStyleLbl="node1" presStyleIdx="0" presStyleCnt="5"/>
      <dgm:spPr/>
    </dgm:pt>
    <dgm:pt modelId="{A495089F-D45F-425F-810B-E9C06DFB23B0}" type="pres">
      <dgm:prSet presAssocID="{A7D612E1-4986-4F01-8507-B8F1EE743791}" presName="text_1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5EA0F22-750E-4339-A811-9192FDD5E19A}" type="pres">
      <dgm:prSet presAssocID="{A7D612E1-4986-4F01-8507-B8F1EE743791}" presName="accent_1" presStyleCnt="0"/>
      <dgm:spPr/>
    </dgm:pt>
    <dgm:pt modelId="{8383410C-708B-4E0D-8861-53F7FACBFCFE}" type="pres">
      <dgm:prSet presAssocID="{A7D612E1-4986-4F01-8507-B8F1EE743791}" presName="accentRepeatNode" presStyleLbl="solidFgAcc1" presStyleIdx="0" presStyleCnt="5"/>
      <dgm:spPr/>
    </dgm:pt>
    <dgm:pt modelId="{D47E8129-F7B4-4E58-832F-83CF9A9BD52E}" type="pres">
      <dgm:prSet presAssocID="{6369FB29-1EE9-4C98-B649-5E03725A816F}" presName="text_2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D89EAF1-5C07-45CE-9FEF-8410F132750D}" type="pres">
      <dgm:prSet presAssocID="{6369FB29-1EE9-4C98-B649-5E03725A816F}" presName="accent_2" presStyleCnt="0"/>
      <dgm:spPr/>
    </dgm:pt>
    <dgm:pt modelId="{60AFFA8E-0D73-4824-984B-589DDFE0FAFB}" type="pres">
      <dgm:prSet presAssocID="{6369FB29-1EE9-4C98-B649-5E03725A816F}" presName="accentRepeatNode" presStyleLbl="solidFgAcc1" presStyleIdx="1" presStyleCnt="5"/>
      <dgm:spPr/>
    </dgm:pt>
    <dgm:pt modelId="{ACB79E1C-8C1B-4FAF-8F3B-E6A4E0D6DEEB}" type="pres">
      <dgm:prSet presAssocID="{904EE34F-B475-45A7-93CB-1795CAB4088E}" presName="text_3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1D6ECD2-054D-4992-A407-715C31C27F72}" type="pres">
      <dgm:prSet presAssocID="{904EE34F-B475-45A7-93CB-1795CAB4088E}" presName="accent_3" presStyleCnt="0"/>
      <dgm:spPr/>
    </dgm:pt>
    <dgm:pt modelId="{60A1FC59-04B5-4206-A452-51AB1BEE2674}" type="pres">
      <dgm:prSet presAssocID="{904EE34F-B475-45A7-93CB-1795CAB4088E}" presName="accentRepeatNode" presStyleLbl="solidFgAcc1" presStyleIdx="2" presStyleCnt="5"/>
      <dgm:spPr/>
    </dgm:pt>
    <dgm:pt modelId="{79A20D5D-5EDB-4659-A339-92E54EE17B69}" type="pres">
      <dgm:prSet presAssocID="{12E5F269-E60A-4F17-B528-97E7035D2A8C}" presName="text_4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AF8767F-5FFC-4B83-81D1-E7092D735B40}" type="pres">
      <dgm:prSet presAssocID="{12E5F269-E60A-4F17-B528-97E7035D2A8C}" presName="accent_4" presStyleCnt="0"/>
      <dgm:spPr/>
    </dgm:pt>
    <dgm:pt modelId="{D5CE6ABA-C34D-404C-BCF7-C63C727297BE}" type="pres">
      <dgm:prSet presAssocID="{12E5F269-E60A-4F17-B528-97E7035D2A8C}" presName="accentRepeatNode" presStyleLbl="solidFgAcc1" presStyleIdx="3" presStyleCnt="5"/>
      <dgm:spPr/>
    </dgm:pt>
    <dgm:pt modelId="{07C6280C-94FB-4927-8D29-91AA0385D465}" type="pres">
      <dgm:prSet presAssocID="{F10FC8B3-76B9-4903-AC5A-3255122AF2AE}" presName="text_5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9ED4CD7-5ED2-4230-B004-AE5B29C5B413}" type="pres">
      <dgm:prSet presAssocID="{F10FC8B3-76B9-4903-AC5A-3255122AF2AE}" presName="accent_5" presStyleCnt="0"/>
      <dgm:spPr/>
    </dgm:pt>
    <dgm:pt modelId="{F94A35CC-693D-4C44-92D3-DEC7BC65DBA3}" type="pres">
      <dgm:prSet presAssocID="{F10FC8B3-76B9-4903-AC5A-3255122AF2AE}" presName="accentRepeatNode" presStyleLbl="solidFgAcc1" presStyleIdx="4" presStyleCnt="5"/>
      <dgm:spPr/>
    </dgm:pt>
  </dgm:ptLst>
  <dgm:cxnLst>
    <dgm:cxn modelId="{C0992A98-7E72-4E1D-A814-C323F3EA4F21}" type="presOf" srcId="{12E5F269-E60A-4F17-B528-97E7035D2A8C}" destId="{79A20D5D-5EDB-4659-A339-92E54EE17B69}" srcOrd="0" destOrd="0" presId="urn:microsoft.com/office/officeart/2008/layout/VerticalCurvedList"/>
    <dgm:cxn modelId="{8707A060-79D8-4D70-941F-C1AA8DF141BC}" type="presOf" srcId="{6369FB29-1EE9-4C98-B649-5E03725A816F}" destId="{D47E8129-F7B4-4E58-832F-83CF9A9BD52E}" srcOrd="0" destOrd="0" presId="urn:microsoft.com/office/officeart/2008/layout/VerticalCurvedList"/>
    <dgm:cxn modelId="{4E414CBE-B33E-4D20-BCC5-7545A2435A7F}" srcId="{9CB07F50-0895-4A4B-852F-3AE6981FF7F7}" destId="{12E5F269-E60A-4F17-B528-97E7035D2A8C}" srcOrd="3" destOrd="0" parTransId="{CA9AF412-EF65-4171-B3AF-378246A6B9CE}" sibTransId="{0D1F9101-2C33-403A-A172-8D288ED1BED9}"/>
    <dgm:cxn modelId="{88628FB9-1873-4F9F-A934-34C30EF1822C}" type="presOf" srcId="{916E113F-2887-4749-974B-45459043C272}" destId="{E26BC0E8-6B47-45A4-A20A-110E7A981DD9}" srcOrd="0" destOrd="0" presId="urn:microsoft.com/office/officeart/2008/layout/VerticalCurvedList"/>
    <dgm:cxn modelId="{6BE5C204-BA03-4007-BF94-0B2EC0A11C4D}" srcId="{9CB07F50-0895-4A4B-852F-3AE6981FF7F7}" destId="{A7D612E1-4986-4F01-8507-B8F1EE743791}" srcOrd="0" destOrd="0" parTransId="{42EB0A32-C0F7-4079-88A8-C233ADF5530A}" sibTransId="{916E113F-2887-4749-974B-45459043C272}"/>
    <dgm:cxn modelId="{A79C4C22-9EE1-4836-AAFE-E689D985979C}" srcId="{9CB07F50-0895-4A4B-852F-3AE6981FF7F7}" destId="{904EE34F-B475-45A7-93CB-1795CAB4088E}" srcOrd="2" destOrd="0" parTransId="{94A07876-718E-4E2A-B3D4-E75B33D4B268}" sibTransId="{4D624015-2200-4461-881B-839477E8CA29}"/>
    <dgm:cxn modelId="{772D457C-604D-4725-9CAE-A81EA701A045}" type="presOf" srcId="{F10FC8B3-76B9-4903-AC5A-3255122AF2AE}" destId="{07C6280C-94FB-4927-8D29-91AA0385D465}" srcOrd="0" destOrd="0" presId="urn:microsoft.com/office/officeart/2008/layout/VerticalCurvedList"/>
    <dgm:cxn modelId="{FFB5AE3E-FFF5-485C-B022-094447C50218}" type="presOf" srcId="{9CB07F50-0895-4A4B-852F-3AE6981FF7F7}" destId="{B2F5F789-76E5-415F-A3B1-29B5C1089B8C}" srcOrd="0" destOrd="0" presId="urn:microsoft.com/office/officeart/2008/layout/VerticalCurvedList"/>
    <dgm:cxn modelId="{DDF6B771-EAB8-449A-8404-DA705CC89B07}" type="presOf" srcId="{904EE34F-B475-45A7-93CB-1795CAB4088E}" destId="{ACB79E1C-8C1B-4FAF-8F3B-E6A4E0D6DEEB}" srcOrd="0" destOrd="0" presId="urn:microsoft.com/office/officeart/2008/layout/VerticalCurvedList"/>
    <dgm:cxn modelId="{A2552D35-7B2C-40F8-9219-B963D574C635}" srcId="{9CB07F50-0895-4A4B-852F-3AE6981FF7F7}" destId="{6369FB29-1EE9-4C98-B649-5E03725A816F}" srcOrd="1" destOrd="0" parTransId="{D7490D04-986A-402E-B475-999C1DDB2E96}" sibTransId="{8455B89F-B4A6-4216-B4B9-880C30EAF903}"/>
    <dgm:cxn modelId="{02F68341-3040-42B3-9DC0-5878E8E61F49}" srcId="{9CB07F50-0895-4A4B-852F-3AE6981FF7F7}" destId="{F10FC8B3-76B9-4903-AC5A-3255122AF2AE}" srcOrd="4" destOrd="0" parTransId="{4EB2D872-6FF6-4996-B63F-EA8C93A40665}" sibTransId="{CE17B0D2-3102-47A3-AA5C-549E28227282}"/>
    <dgm:cxn modelId="{3A98908F-F110-4C47-9C18-ED79632C7F71}" type="presOf" srcId="{A7D612E1-4986-4F01-8507-B8F1EE743791}" destId="{A495089F-D45F-425F-810B-E9C06DFB23B0}" srcOrd="0" destOrd="0" presId="urn:microsoft.com/office/officeart/2008/layout/VerticalCurvedList"/>
    <dgm:cxn modelId="{3B745C99-DAC5-471A-AB45-E6E57152EFB3}" type="presParOf" srcId="{B2F5F789-76E5-415F-A3B1-29B5C1089B8C}" destId="{2D7BFF27-C93D-44D0-8AA6-0BD54ED6BC60}" srcOrd="0" destOrd="0" presId="urn:microsoft.com/office/officeart/2008/layout/VerticalCurvedList"/>
    <dgm:cxn modelId="{7B99717A-FF2E-41D0-9347-31DF793E478F}" type="presParOf" srcId="{2D7BFF27-C93D-44D0-8AA6-0BD54ED6BC60}" destId="{87A11046-00DC-4862-85AB-BB2263308C0D}" srcOrd="0" destOrd="0" presId="urn:microsoft.com/office/officeart/2008/layout/VerticalCurvedList"/>
    <dgm:cxn modelId="{BBEE4CA6-54D9-4D9F-9EC1-901A58576463}" type="presParOf" srcId="{87A11046-00DC-4862-85AB-BB2263308C0D}" destId="{15DACF00-82E9-4B3C-AADB-45B0A1F21C04}" srcOrd="0" destOrd="0" presId="urn:microsoft.com/office/officeart/2008/layout/VerticalCurvedList"/>
    <dgm:cxn modelId="{1DB44470-5A10-4A7A-8BED-03FED22B2CF9}" type="presParOf" srcId="{87A11046-00DC-4862-85AB-BB2263308C0D}" destId="{E26BC0E8-6B47-45A4-A20A-110E7A981DD9}" srcOrd="1" destOrd="0" presId="urn:microsoft.com/office/officeart/2008/layout/VerticalCurvedList"/>
    <dgm:cxn modelId="{BDC31D34-7B82-46C4-9AA1-89FD06CB3D10}" type="presParOf" srcId="{87A11046-00DC-4862-85AB-BB2263308C0D}" destId="{F6053DAF-F121-4EA9-B6C2-AD28DBA1A672}" srcOrd="2" destOrd="0" presId="urn:microsoft.com/office/officeart/2008/layout/VerticalCurvedList"/>
    <dgm:cxn modelId="{38F448B6-CF62-4E1F-B2CC-1DEC03380015}" type="presParOf" srcId="{87A11046-00DC-4862-85AB-BB2263308C0D}" destId="{AC4342C5-8135-44FE-98F3-F750140DFCCC}" srcOrd="3" destOrd="0" presId="urn:microsoft.com/office/officeart/2008/layout/VerticalCurvedList"/>
    <dgm:cxn modelId="{27407155-FEC4-405A-9389-0643BB04CE18}" type="presParOf" srcId="{2D7BFF27-C93D-44D0-8AA6-0BD54ED6BC60}" destId="{A495089F-D45F-425F-810B-E9C06DFB23B0}" srcOrd="1" destOrd="0" presId="urn:microsoft.com/office/officeart/2008/layout/VerticalCurvedList"/>
    <dgm:cxn modelId="{0218290A-5207-4E51-A186-5D530B54B472}" type="presParOf" srcId="{2D7BFF27-C93D-44D0-8AA6-0BD54ED6BC60}" destId="{B5EA0F22-750E-4339-A811-9192FDD5E19A}" srcOrd="2" destOrd="0" presId="urn:microsoft.com/office/officeart/2008/layout/VerticalCurvedList"/>
    <dgm:cxn modelId="{085E8FE2-1B92-4EB7-959D-EF5DF9B2514F}" type="presParOf" srcId="{B5EA0F22-750E-4339-A811-9192FDD5E19A}" destId="{8383410C-708B-4E0D-8861-53F7FACBFCFE}" srcOrd="0" destOrd="0" presId="urn:microsoft.com/office/officeart/2008/layout/VerticalCurvedList"/>
    <dgm:cxn modelId="{B9C217DD-35CA-4C04-AD90-072D6875BBFB}" type="presParOf" srcId="{2D7BFF27-C93D-44D0-8AA6-0BD54ED6BC60}" destId="{D47E8129-F7B4-4E58-832F-83CF9A9BD52E}" srcOrd="3" destOrd="0" presId="urn:microsoft.com/office/officeart/2008/layout/VerticalCurvedList"/>
    <dgm:cxn modelId="{CCC74E3A-5577-4466-9028-DF1FEE214EB1}" type="presParOf" srcId="{2D7BFF27-C93D-44D0-8AA6-0BD54ED6BC60}" destId="{CD89EAF1-5C07-45CE-9FEF-8410F132750D}" srcOrd="4" destOrd="0" presId="urn:microsoft.com/office/officeart/2008/layout/VerticalCurvedList"/>
    <dgm:cxn modelId="{8A2F95AC-CF0D-4087-A884-8D3639D2F564}" type="presParOf" srcId="{CD89EAF1-5C07-45CE-9FEF-8410F132750D}" destId="{60AFFA8E-0D73-4824-984B-589DDFE0FAFB}" srcOrd="0" destOrd="0" presId="urn:microsoft.com/office/officeart/2008/layout/VerticalCurvedList"/>
    <dgm:cxn modelId="{6E7DBB1C-44E9-460F-B371-62CAAD7608F3}" type="presParOf" srcId="{2D7BFF27-C93D-44D0-8AA6-0BD54ED6BC60}" destId="{ACB79E1C-8C1B-4FAF-8F3B-E6A4E0D6DEEB}" srcOrd="5" destOrd="0" presId="urn:microsoft.com/office/officeart/2008/layout/VerticalCurvedList"/>
    <dgm:cxn modelId="{27E0ABA4-C89E-4C81-9B74-49A3CB49301E}" type="presParOf" srcId="{2D7BFF27-C93D-44D0-8AA6-0BD54ED6BC60}" destId="{51D6ECD2-054D-4992-A407-715C31C27F72}" srcOrd="6" destOrd="0" presId="urn:microsoft.com/office/officeart/2008/layout/VerticalCurvedList"/>
    <dgm:cxn modelId="{9FFC55E7-D2E4-47D1-AD0D-6DE172D965AD}" type="presParOf" srcId="{51D6ECD2-054D-4992-A407-715C31C27F72}" destId="{60A1FC59-04B5-4206-A452-51AB1BEE2674}" srcOrd="0" destOrd="0" presId="urn:microsoft.com/office/officeart/2008/layout/VerticalCurvedList"/>
    <dgm:cxn modelId="{880CFD3C-494C-4201-A9E5-4743D8E16525}" type="presParOf" srcId="{2D7BFF27-C93D-44D0-8AA6-0BD54ED6BC60}" destId="{79A20D5D-5EDB-4659-A339-92E54EE17B69}" srcOrd="7" destOrd="0" presId="urn:microsoft.com/office/officeart/2008/layout/VerticalCurvedList"/>
    <dgm:cxn modelId="{20C76D7D-28BD-4E40-8CD3-889232E7F942}" type="presParOf" srcId="{2D7BFF27-C93D-44D0-8AA6-0BD54ED6BC60}" destId="{BAF8767F-5FFC-4B83-81D1-E7092D735B40}" srcOrd="8" destOrd="0" presId="urn:microsoft.com/office/officeart/2008/layout/VerticalCurvedList"/>
    <dgm:cxn modelId="{97F3A662-E8BC-4671-B0A7-CF95E0DEDF10}" type="presParOf" srcId="{BAF8767F-5FFC-4B83-81D1-E7092D735B40}" destId="{D5CE6ABA-C34D-404C-BCF7-C63C727297BE}" srcOrd="0" destOrd="0" presId="urn:microsoft.com/office/officeart/2008/layout/VerticalCurvedList"/>
    <dgm:cxn modelId="{E50616E2-61CF-434D-88F7-F53BD7C2F4F8}" type="presParOf" srcId="{2D7BFF27-C93D-44D0-8AA6-0BD54ED6BC60}" destId="{07C6280C-94FB-4927-8D29-91AA0385D465}" srcOrd="9" destOrd="0" presId="urn:microsoft.com/office/officeart/2008/layout/VerticalCurvedList"/>
    <dgm:cxn modelId="{7F226761-4931-4D0A-A279-C3447DCC34E6}" type="presParOf" srcId="{2D7BFF27-C93D-44D0-8AA6-0BD54ED6BC60}" destId="{99ED4CD7-5ED2-4230-B004-AE5B29C5B413}" srcOrd="10" destOrd="0" presId="urn:microsoft.com/office/officeart/2008/layout/VerticalCurvedList"/>
    <dgm:cxn modelId="{54D859C5-1FB3-4595-ADF5-B757B27AAF5E}" type="presParOf" srcId="{99ED4CD7-5ED2-4230-B004-AE5B29C5B413}" destId="{F94A35CC-693D-4C44-92D3-DEC7BC65DBA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6380809-26DC-4457-8E47-69FFAF8EE0F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6CC0B571-BA0B-4EB9-80E4-9BC79CB4E6C6}">
      <dgm:prSet phldrT="[Text]"/>
      <dgm:spPr/>
      <dgm:t>
        <a:bodyPr/>
        <a:lstStyle/>
        <a:p>
          <a:r>
            <a:rPr lang="de-DE" dirty="0" smtClean="0"/>
            <a:t>Guter Manager</a:t>
          </a:r>
          <a:endParaRPr lang="de-DE" dirty="0"/>
        </a:p>
      </dgm:t>
    </dgm:pt>
    <dgm:pt modelId="{8EF8916B-5BD4-42E2-9694-31956A212D7C}" type="parTrans" cxnId="{06CF0684-FF39-473F-A2E1-76AB08A691F4}">
      <dgm:prSet/>
      <dgm:spPr/>
      <dgm:t>
        <a:bodyPr/>
        <a:lstStyle/>
        <a:p>
          <a:endParaRPr lang="de-DE"/>
        </a:p>
      </dgm:t>
    </dgm:pt>
    <dgm:pt modelId="{2AB9291C-5BB6-4DD8-A742-9D5D86962951}" type="sibTrans" cxnId="{06CF0684-FF39-473F-A2E1-76AB08A691F4}">
      <dgm:prSet/>
      <dgm:spPr/>
      <dgm:t>
        <a:bodyPr/>
        <a:lstStyle/>
        <a:p>
          <a:endParaRPr lang="de-DE"/>
        </a:p>
      </dgm:t>
    </dgm:pt>
    <dgm:pt modelId="{1EFFA926-14F9-4D41-B1B1-C32C020697F3}">
      <dgm:prSet phldrT="[Text]" custT="1"/>
      <dgm:spPr/>
      <dgm:t>
        <a:bodyPr/>
        <a:lstStyle/>
        <a:p>
          <a:r>
            <a:rPr lang="de-DE" sz="2000" dirty="0" smtClean="0"/>
            <a:t>Echt, authentisch (Sein = Schein)</a:t>
          </a:r>
          <a:endParaRPr lang="de-DE" sz="2000" dirty="0"/>
        </a:p>
      </dgm:t>
    </dgm:pt>
    <dgm:pt modelId="{9B407188-6D23-480C-B998-93966DD2D780}" type="parTrans" cxnId="{44BDEC1C-9895-4202-AEB5-90987418B5A5}">
      <dgm:prSet/>
      <dgm:spPr/>
      <dgm:t>
        <a:bodyPr/>
        <a:lstStyle/>
        <a:p>
          <a:endParaRPr lang="de-DE"/>
        </a:p>
      </dgm:t>
    </dgm:pt>
    <dgm:pt modelId="{1A273702-7E27-4683-BE10-23A2F170EE36}" type="sibTrans" cxnId="{44BDEC1C-9895-4202-AEB5-90987418B5A5}">
      <dgm:prSet/>
      <dgm:spPr/>
      <dgm:t>
        <a:bodyPr/>
        <a:lstStyle/>
        <a:p>
          <a:endParaRPr lang="de-DE"/>
        </a:p>
      </dgm:t>
    </dgm:pt>
    <dgm:pt modelId="{4188BA32-2748-4565-8239-E8AC730BDA8A}">
      <dgm:prSet phldrT="[Text]" custT="1"/>
      <dgm:spPr/>
      <dgm:t>
        <a:bodyPr/>
        <a:lstStyle/>
        <a:p>
          <a:r>
            <a:rPr lang="de-DE" sz="2000" dirty="0" smtClean="0"/>
            <a:t>Zielstrebig, gründlich, gutes Selbstmanagement</a:t>
          </a:r>
        </a:p>
      </dgm:t>
    </dgm:pt>
    <dgm:pt modelId="{92141A75-B9A3-4317-A2D8-E312FA64DBE5}" type="parTrans" cxnId="{44257EDC-38AC-4FBE-A078-908115A5CBBB}">
      <dgm:prSet/>
      <dgm:spPr/>
      <dgm:t>
        <a:bodyPr/>
        <a:lstStyle/>
        <a:p>
          <a:endParaRPr lang="de-DE"/>
        </a:p>
      </dgm:t>
    </dgm:pt>
    <dgm:pt modelId="{F9733EE2-7C2B-4396-BDE6-D9B957BB7733}" type="sibTrans" cxnId="{44257EDC-38AC-4FBE-A078-908115A5CBBB}">
      <dgm:prSet/>
      <dgm:spPr/>
      <dgm:t>
        <a:bodyPr/>
        <a:lstStyle/>
        <a:p>
          <a:endParaRPr lang="de-DE"/>
        </a:p>
      </dgm:t>
    </dgm:pt>
    <dgm:pt modelId="{5436D63E-6C75-4852-B0BC-3503EA3C68AD}">
      <dgm:prSet phldrT="[Text]" custT="1"/>
      <dgm:spPr/>
      <dgm:t>
        <a:bodyPr/>
        <a:lstStyle/>
        <a:p>
          <a:r>
            <a:rPr lang="de-DE" sz="2000" dirty="0" smtClean="0"/>
            <a:t>Gute Planung, guter  Überblick</a:t>
          </a:r>
          <a:endParaRPr lang="de-DE" sz="2000" dirty="0"/>
        </a:p>
      </dgm:t>
    </dgm:pt>
    <dgm:pt modelId="{56D373F2-1359-42B1-B8B4-52B4CC2463D7}" type="parTrans" cxnId="{64929EA6-D57D-43BE-B86B-1F40866A8FCF}">
      <dgm:prSet/>
      <dgm:spPr/>
      <dgm:t>
        <a:bodyPr/>
        <a:lstStyle/>
        <a:p>
          <a:endParaRPr lang="de-DE"/>
        </a:p>
      </dgm:t>
    </dgm:pt>
    <dgm:pt modelId="{18BE6ABC-FA7D-4D24-9F98-090214ED636E}" type="sibTrans" cxnId="{64929EA6-D57D-43BE-B86B-1F40866A8FCF}">
      <dgm:prSet/>
      <dgm:spPr/>
      <dgm:t>
        <a:bodyPr/>
        <a:lstStyle/>
        <a:p>
          <a:endParaRPr lang="de-DE"/>
        </a:p>
      </dgm:t>
    </dgm:pt>
    <dgm:pt modelId="{1FDD5939-ECB0-4E8A-ABE8-FC3B69ACF26D}">
      <dgm:prSet phldrT="[Text]" custT="1"/>
      <dgm:spPr/>
      <dgm:t>
        <a:bodyPr/>
        <a:lstStyle/>
        <a:p>
          <a:r>
            <a:rPr lang="de-DE" sz="2000" dirty="0" smtClean="0"/>
            <a:t>Entscheidungsfreudig</a:t>
          </a:r>
          <a:endParaRPr lang="de-DE" sz="2000" dirty="0"/>
        </a:p>
      </dgm:t>
    </dgm:pt>
    <dgm:pt modelId="{DF970CE6-AD0B-4D4A-BF90-77C26026C52E}" type="parTrans" cxnId="{AA515086-B2F7-4BAB-AFBE-02D7F4B143F1}">
      <dgm:prSet/>
      <dgm:spPr/>
      <dgm:t>
        <a:bodyPr/>
        <a:lstStyle/>
        <a:p>
          <a:endParaRPr lang="de-DE"/>
        </a:p>
      </dgm:t>
    </dgm:pt>
    <dgm:pt modelId="{94FFBD97-BBDC-4CCE-BAFD-EB6C4FA0FD1C}" type="sibTrans" cxnId="{AA515086-B2F7-4BAB-AFBE-02D7F4B143F1}">
      <dgm:prSet/>
      <dgm:spPr/>
      <dgm:t>
        <a:bodyPr/>
        <a:lstStyle/>
        <a:p>
          <a:endParaRPr lang="de-DE"/>
        </a:p>
      </dgm:t>
    </dgm:pt>
    <dgm:pt modelId="{D62492B8-5CC5-4788-9F46-E23BA2572F60}" type="pres">
      <dgm:prSet presAssocID="{E6380809-26DC-4457-8E47-69FFAF8EE0F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342F0DB6-F650-4C8F-B94B-47DF3E3CEC4A}" type="pres">
      <dgm:prSet presAssocID="{6CC0B571-BA0B-4EB9-80E4-9BC79CB4E6C6}" presName="parentLin" presStyleCnt="0"/>
      <dgm:spPr/>
    </dgm:pt>
    <dgm:pt modelId="{7DD4A954-E6C1-427F-AB3E-4F909260BB32}" type="pres">
      <dgm:prSet presAssocID="{6CC0B571-BA0B-4EB9-80E4-9BC79CB4E6C6}" presName="parentLeftMargin" presStyleLbl="node1" presStyleIdx="0" presStyleCnt="1"/>
      <dgm:spPr/>
      <dgm:t>
        <a:bodyPr/>
        <a:lstStyle/>
        <a:p>
          <a:endParaRPr lang="de-DE"/>
        </a:p>
      </dgm:t>
    </dgm:pt>
    <dgm:pt modelId="{E2FAD771-13FF-481E-8A03-CB9BC0F15F81}" type="pres">
      <dgm:prSet presAssocID="{6CC0B571-BA0B-4EB9-80E4-9BC79CB4E6C6}" presName="parentText" presStyleLbl="node1" presStyleIdx="0" presStyleCnt="1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6644356-F1E4-4143-B194-289D79770892}" type="pres">
      <dgm:prSet presAssocID="{6CC0B571-BA0B-4EB9-80E4-9BC79CB4E6C6}" presName="negativeSpace" presStyleCnt="0"/>
      <dgm:spPr/>
    </dgm:pt>
    <dgm:pt modelId="{CFFFC56B-5BBB-4695-9554-81535B3798AD}" type="pres">
      <dgm:prSet presAssocID="{6CC0B571-BA0B-4EB9-80E4-9BC79CB4E6C6}" presName="childText" presStyleLbl="conFgAcc1" presStyleIdx="0" presStyleCnt="1" custLinFactNeighborY="-12421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7CBB0E0E-C3A4-4689-8D5D-D3F9732E9AA8}" type="presOf" srcId="{1FDD5939-ECB0-4E8A-ABE8-FC3B69ACF26D}" destId="{CFFFC56B-5BBB-4695-9554-81535B3798AD}" srcOrd="0" destOrd="3" presId="urn:microsoft.com/office/officeart/2005/8/layout/list1"/>
    <dgm:cxn modelId="{647B41B5-BC70-492A-817B-0406988241AA}" type="presOf" srcId="{E6380809-26DC-4457-8E47-69FFAF8EE0F5}" destId="{D62492B8-5CC5-4788-9F46-E23BA2572F60}" srcOrd="0" destOrd="0" presId="urn:microsoft.com/office/officeart/2005/8/layout/list1"/>
    <dgm:cxn modelId="{44257EDC-38AC-4FBE-A078-908115A5CBBB}" srcId="{6CC0B571-BA0B-4EB9-80E4-9BC79CB4E6C6}" destId="{4188BA32-2748-4565-8239-E8AC730BDA8A}" srcOrd="1" destOrd="0" parTransId="{92141A75-B9A3-4317-A2D8-E312FA64DBE5}" sibTransId="{F9733EE2-7C2B-4396-BDE6-D9B957BB7733}"/>
    <dgm:cxn modelId="{AA515086-B2F7-4BAB-AFBE-02D7F4B143F1}" srcId="{6CC0B571-BA0B-4EB9-80E4-9BC79CB4E6C6}" destId="{1FDD5939-ECB0-4E8A-ABE8-FC3B69ACF26D}" srcOrd="3" destOrd="0" parTransId="{DF970CE6-AD0B-4D4A-BF90-77C26026C52E}" sibTransId="{94FFBD97-BBDC-4CCE-BAFD-EB6C4FA0FD1C}"/>
    <dgm:cxn modelId="{64929EA6-D57D-43BE-B86B-1F40866A8FCF}" srcId="{6CC0B571-BA0B-4EB9-80E4-9BC79CB4E6C6}" destId="{5436D63E-6C75-4852-B0BC-3503EA3C68AD}" srcOrd="2" destOrd="0" parTransId="{56D373F2-1359-42B1-B8B4-52B4CC2463D7}" sibTransId="{18BE6ABC-FA7D-4D24-9F98-090214ED636E}"/>
    <dgm:cxn modelId="{8A33D694-85B2-4FF3-8434-4233B67F6F52}" type="presOf" srcId="{6CC0B571-BA0B-4EB9-80E4-9BC79CB4E6C6}" destId="{E2FAD771-13FF-481E-8A03-CB9BC0F15F81}" srcOrd="1" destOrd="0" presId="urn:microsoft.com/office/officeart/2005/8/layout/list1"/>
    <dgm:cxn modelId="{A6A6104C-BD18-4B1C-80B9-CC27F4AC9E25}" type="presOf" srcId="{1EFFA926-14F9-4D41-B1B1-C32C020697F3}" destId="{CFFFC56B-5BBB-4695-9554-81535B3798AD}" srcOrd="0" destOrd="0" presId="urn:microsoft.com/office/officeart/2005/8/layout/list1"/>
    <dgm:cxn modelId="{44BDEC1C-9895-4202-AEB5-90987418B5A5}" srcId="{6CC0B571-BA0B-4EB9-80E4-9BC79CB4E6C6}" destId="{1EFFA926-14F9-4D41-B1B1-C32C020697F3}" srcOrd="0" destOrd="0" parTransId="{9B407188-6D23-480C-B998-93966DD2D780}" sibTransId="{1A273702-7E27-4683-BE10-23A2F170EE36}"/>
    <dgm:cxn modelId="{D8FFBFDB-5E65-494F-B9D3-2D0E38007A4F}" type="presOf" srcId="{5436D63E-6C75-4852-B0BC-3503EA3C68AD}" destId="{CFFFC56B-5BBB-4695-9554-81535B3798AD}" srcOrd="0" destOrd="2" presId="urn:microsoft.com/office/officeart/2005/8/layout/list1"/>
    <dgm:cxn modelId="{06CF0684-FF39-473F-A2E1-76AB08A691F4}" srcId="{E6380809-26DC-4457-8E47-69FFAF8EE0F5}" destId="{6CC0B571-BA0B-4EB9-80E4-9BC79CB4E6C6}" srcOrd="0" destOrd="0" parTransId="{8EF8916B-5BD4-42E2-9694-31956A212D7C}" sibTransId="{2AB9291C-5BB6-4DD8-A742-9D5D86962951}"/>
    <dgm:cxn modelId="{70E68671-F687-4956-9118-0097739E4EBA}" type="presOf" srcId="{4188BA32-2748-4565-8239-E8AC730BDA8A}" destId="{CFFFC56B-5BBB-4695-9554-81535B3798AD}" srcOrd="0" destOrd="1" presId="urn:microsoft.com/office/officeart/2005/8/layout/list1"/>
    <dgm:cxn modelId="{8B0F3B33-94BC-42D7-A9E6-41F8C61D9906}" type="presOf" srcId="{6CC0B571-BA0B-4EB9-80E4-9BC79CB4E6C6}" destId="{7DD4A954-E6C1-427F-AB3E-4F909260BB32}" srcOrd="0" destOrd="0" presId="urn:microsoft.com/office/officeart/2005/8/layout/list1"/>
    <dgm:cxn modelId="{B5507C9B-914C-4214-9461-2150E4B7BFD0}" type="presParOf" srcId="{D62492B8-5CC5-4788-9F46-E23BA2572F60}" destId="{342F0DB6-F650-4C8F-B94B-47DF3E3CEC4A}" srcOrd="0" destOrd="0" presId="urn:microsoft.com/office/officeart/2005/8/layout/list1"/>
    <dgm:cxn modelId="{A9506CFA-47E9-4A40-BDDE-F69FA82308FA}" type="presParOf" srcId="{342F0DB6-F650-4C8F-B94B-47DF3E3CEC4A}" destId="{7DD4A954-E6C1-427F-AB3E-4F909260BB32}" srcOrd="0" destOrd="0" presId="urn:microsoft.com/office/officeart/2005/8/layout/list1"/>
    <dgm:cxn modelId="{51067DB7-0485-4807-B4CD-602937863999}" type="presParOf" srcId="{342F0DB6-F650-4C8F-B94B-47DF3E3CEC4A}" destId="{E2FAD771-13FF-481E-8A03-CB9BC0F15F81}" srcOrd="1" destOrd="0" presId="urn:microsoft.com/office/officeart/2005/8/layout/list1"/>
    <dgm:cxn modelId="{CF6C33B5-E606-4276-B49D-735EACBDD5BF}" type="presParOf" srcId="{D62492B8-5CC5-4788-9F46-E23BA2572F60}" destId="{26644356-F1E4-4143-B194-289D79770892}" srcOrd="1" destOrd="0" presId="urn:microsoft.com/office/officeart/2005/8/layout/list1"/>
    <dgm:cxn modelId="{8287F728-8ACF-49D0-872E-B03C8C2A5E73}" type="presParOf" srcId="{D62492B8-5CC5-4788-9F46-E23BA2572F60}" destId="{CFFFC56B-5BBB-4695-9554-81535B3798AD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57618711-B5FC-4CF4-B5E3-CEAC37322374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E008F490-49A8-4631-A8FD-518513247609}">
      <dgm:prSet phldrT="[Text]"/>
      <dgm:spPr/>
      <dgm:t>
        <a:bodyPr/>
        <a:lstStyle/>
        <a:p>
          <a:r>
            <a:rPr lang="de-DE" dirty="0" smtClean="0"/>
            <a:t>Strukturqualität</a:t>
          </a:r>
          <a:endParaRPr lang="de-DE" dirty="0"/>
        </a:p>
      </dgm:t>
    </dgm:pt>
    <dgm:pt modelId="{508DF27F-783E-4FAA-AB28-6B18F90E8ED4}" type="parTrans" cxnId="{B10B20B7-097A-49FC-BBA4-A6C83C4417E7}">
      <dgm:prSet/>
      <dgm:spPr/>
      <dgm:t>
        <a:bodyPr/>
        <a:lstStyle/>
        <a:p>
          <a:endParaRPr lang="de-DE"/>
        </a:p>
      </dgm:t>
    </dgm:pt>
    <dgm:pt modelId="{20E650A6-867A-4838-8AB9-EDEBB1225B2C}" type="sibTrans" cxnId="{B10B20B7-097A-49FC-BBA4-A6C83C4417E7}">
      <dgm:prSet/>
      <dgm:spPr/>
      <dgm:t>
        <a:bodyPr/>
        <a:lstStyle/>
        <a:p>
          <a:endParaRPr lang="de-DE"/>
        </a:p>
      </dgm:t>
    </dgm:pt>
    <dgm:pt modelId="{D595980E-8FCD-4859-B9F6-8FD2971C380A}">
      <dgm:prSet/>
      <dgm:spPr/>
      <dgm:t>
        <a:bodyPr/>
        <a:lstStyle/>
        <a:p>
          <a:r>
            <a:rPr lang="de-DE" smtClean="0"/>
            <a:t>Prozessqualität</a:t>
          </a:r>
          <a:endParaRPr lang="de-DE" dirty="0" smtClean="0"/>
        </a:p>
      </dgm:t>
    </dgm:pt>
    <dgm:pt modelId="{ADDC5C7B-C7C1-4787-BDEE-093F976BDE00}" type="parTrans" cxnId="{64DBFB5E-9C08-41D2-BEB1-64A3985D1A1A}">
      <dgm:prSet/>
      <dgm:spPr/>
      <dgm:t>
        <a:bodyPr/>
        <a:lstStyle/>
        <a:p>
          <a:endParaRPr lang="de-DE"/>
        </a:p>
      </dgm:t>
    </dgm:pt>
    <dgm:pt modelId="{0D2C0C20-B4EB-4217-87C7-E6DA5E0D9B7E}" type="sibTrans" cxnId="{64DBFB5E-9C08-41D2-BEB1-64A3985D1A1A}">
      <dgm:prSet/>
      <dgm:spPr/>
      <dgm:t>
        <a:bodyPr/>
        <a:lstStyle/>
        <a:p>
          <a:endParaRPr lang="de-DE"/>
        </a:p>
      </dgm:t>
    </dgm:pt>
    <dgm:pt modelId="{05F2FB96-24FE-40A4-A58F-8B3158AF6A40}">
      <dgm:prSet/>
      <dgm:spPr/>
      <dgm:t>
        <a:bodyPr/>
        <a:lstStyle/>
        <a:p>
          <a:r>
            <a:rPr lang="de-DE" smtClean="0"/>
            <a:t>Ergebnisqualität</a:t>
          </a:r>
          <a:endParaRPr lang="de-DE" dirty="0"/>
        </a:p>
      </dgm:t>
    </dgm:pt>
    <dgm:pt modelId="{DA67673A-9AD0-4234-A9FB-FFC8DA9B8F3C}" type="parTrans" cxnId="{56672949-F8DA-40A8-979A-067F5D5DDE5B}">
      <dgm:prSet/>
      <dgm:spPr/>
      <dgm:t>
        <a:bodyPr/>
        <a:lstStyle/>
        <a:p>
          <a:endParaRPr lang="de-DE"/>
        </a:p>
      </dgm:t>
    </dgm:pt>
    <dgm:pt modelId="{FC640524-4B08-4E0A-A6E8-1E47763A91C8}" type="sibTrans" cxnId="{56672949-F8DA-40A8-979A-067F5D5DDE5B}">
      <dgm:prSet/>
      <dgm:spPr/>
      <dgm:t>
        <a:bodyPr/>
        <a:lstStyle/>
        <a:p>
          <a:endParaRPr lang="de-DE"/>
        </a:p>
      </dgm:t>
    </dgm:pt>
    <dgm:pt modelId="{03F3C6FD-FD29-46B0-A88F-2FA7BB65DFB9}" type="pres">
      <dgm:prSet presAssocID="{57618711-B5FC-4CF4-B5E3-CEAC37322374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de-DE"/>
        </a:p>
      </dgm:t>
    </dgm:pt>
    <dgm:pt modelId="{A9D3DC83-4C96-495C-B6A2-9BF2833929AD}" type="pres">
      <dgm:prSet presAssocID="{57618711-B5FC-4CF4-B5E3-CEAC37322374}" presName="Name1" presStyleCnt="0"/>
      <dgm:spPr/>
    </dgm:pt>
    <dgm:pt modelId="{AA506BD7-CA2F-486B-ACB6-65080B29C374}" type="pres">
      <dgm:prSet presAssocID="{57618711-B5FC-4CF4-B5E3-CEAC37322374}" presName="cycle" presStyleCnt="0"/>
      <dgm:spPr/>
    </dgm:pt>
    <dgm:pt modelId="{0667F5E7-741E-4CE9-987B-EC35CF63C802}" type="pres">
      <dgm:prSet presAssocID="{57618711-B5FC-4CF4-B5E3-CEAC37322374}" presName="srcNode" presStyleLbl="node1" presStyleIdx="0" presStyleCnt="3"/>
      <dgm:spPr/>
    </dgm:pt>
    <dgm:pt modelId="{E58A8EF4-1C0A-4DDE-A535-B53AF6A7FF61}" type="pres">
      <dgm:prSet presAssocID="{57618711-B5FC-4CF4-B5E3-CEAC37322374}" presName="conn" presStyleLbl="parChTrans1D2" presStyleIdx="0" presStyleCnt="1"/>
      <dgm:spPr/>
      <dgm:t>
        <a:bodyPr/>
        <a:lstStyle/>
        <a:p>
          <a:endParaRPr lang="de-DE"/>
        </a:p>
      </dgm:t>
    </dgm:pt>
    <dgm:pt modelId="{34737144-CEA3-4D90-B724-EDCDC96F117F}" type="pres">
      <dgm:prSet presAssocID="{57618711-B5FC-4CF4-B5E3-CEAC37322374}" presName="extraNode" presStyleLbl="node1" presStyleIdx="0" presStyleCnt="3"/>
      <dgm:spPr/>
    </dgm:pt>
    <dgm:pt modelId="{5EDE62B1-76EB-4FA0-81F5-71F5178C9157}" type="pres">
      <dgm:prSet presAssocID="{57618711-B5FC-4CF4-B5E3-CEAC37322374}" presName="dstNode" presStyleLbl="node1" presStyleIdx="0" presStyleCnt="3"/>
      <dgm:spPr/>
    </dgm:pt>
    <dgm:pt modelId="{72A2F580-4936-420B-ACB4-8B2A36F2BE7C}" type="pres">
      <dgm:prSet presAssocID="{E008F490-49A8-4631-A8FD-518513247609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ADEB18A1-892C-4505-9618-89F018D1FFDD}" type="pres">
      <dgm:prSet presAssocID="{E008F490-49A8-4631-A8FD-518513247609}" presName="accent_1" presStyleCnt="0"/>
      <dgm:spPr/>
    </dgm:pt>
    <dgm:pt modelId="{C7F32711-3D34-4273-96E5-94ADCE51F1EB}" type="pres">
      <dgm:prSet presAssocID="{E008F490-49A8-4631-A8FD-518513247609}" presName="accentRepeatNode" presStyleLbl="solidFgAcc1" presStyleIdx="0" presStyleCnt="3"/>
      <dgm:spPr/>
    </dgm:pt>
    <dgm:pt modelId="{4B10B119-5179-4DB1-833F-E601B692251D}" type="pres">
      <dgm:prSet presAssocID="{D595980E-8FCD-4859-B9F6-8FD2971C380A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2B92DA5-AC8D-4415-8F0A-4AB1E0FD14EE}" type="pres">
      <dgm:prSet presAssocID="{D595980E-8FCD-4859-B9F6-8FD2971C380A}" presName="accent_2" presStyleCnt="0"/>
      <dgm:spPr/>
    </dgm:pt>
    <dgm:pt modelId="{AB79CF2C-4F8C-44E5-8A3F-F13C085D3188}" type="pres">
      <dgm:prSet presAssocID="{D595980E-8FCD-4859-B9F6-8FD2971C380A}" presName="accentRepeatNode" presStyleLbl="solidFgAcc1" presStyleIdx="1" presStyleCnt="3"/>
      <dgm:spPr/>
    </dgm:pt>
    <dgm:pt modelId="{511C7981-8D3F-4311-9A3C-868439DA1579}" type="pres">
      <dgm:prSet presAssocID="{05F2FB96-24FE-40A4-A58F-8B3158AF6A40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4B7BADC-B8BF-461D-9C55-A852ABD0795C}" type="pres">
      <dgm:prSet presAssocID="{05F2FB96-24FE-40A4-A58F-8B3158AF6A40}" presName="accent_3" presStyleCnt="0"/>
      <dgm:spPr/>
    </dgm:pt>
    <dgm:pt modelId="{6481D929-D475-4470-B4F6-9661E5016571}" type="pres">
      <dgm:prSet presAssocID="{05F2FB96-24FE-40A4-A58F-8B3158AF6A40}" presName="accentRepeatNode" presStyleLbl="solidFgAcc1" presStyleIdx="2" presStyleCnt="3"/>
      <dgm:spPr/>
    </dgm:pt>
  </dgm:ptLst>
  <dgm:cxnLst>
    <dgm:cxn modelId="{09D27315-357E-4824-9E4F-40EA6017CB5C}" type="presOf" srcId="{05F2FB96-24FE-40A4-A58F-8B3158AF6A40}" destId="{511C7981-8D3F-4311-9A3C-868439DA1579}" srcOrd="0" destOrd="0" presId="urn:microsoft.com/office/officeart/2008/layout/VerticalCurvedList"/>
    <dgm:cxn modelId="{DBA85676-B972-4722-9EA5-7C719D7C928E}" type="presOf" srcId="{20E650A6-867A-4838-8AB9-EDEBB1225B2C}" destId="{E58A8EF4-1C0A-4DDE-A535-B53AF6A7FF61}" srcOrd="0" destOrd="0" presId="urn:microsoft.com/office/officeart/2008/layout/VerticalCurvedList"/>
    <dgm:cxn modelId="{B10B20B7-097A-49FC-BBA4-A6C83C4417E7}" srcId="{57618711-B5FC-4CF4-B5E3-CEAC37322374}" destId="{E008F490-49A8-4631-A8FD-518513247609}" srcOrd="0" destOrd="0" parTransId="{508DF27F-783E-4FAA-AB28-6B18F90E8ED4}" sibTransId="{20E650A6-867A-4838-8AB9-EDEBB1225B2C}"/>
    <dgm:cxn modelId="{64DBFB5E-9C08-41D2-BEB1-64A3985D1A1A}" srcId="{57618711-B5FC-4CF4-B5E3-CEAC37322374}" destId="{D595980E-8FCD-4859-B9F6-8FD2971C380A}" srcOrd="1" destOrd="0" parTransId="{ADDC5C7B-C7C1-4787-BDEE-093F976BDE00}" sibTransId="{0D2C0C20-B4EB-4217-87C7-E6DA5E0D9B7E}"/>
    <dgm:cxn modelId="{8D6FD195-0681-4729-94FB-C9F0B5962492}" type="presOf" srcId="{57618711-B5FC-4CF4-B5E3-CEAC37322374}" destId="{03F3C6FD-FD29-46B0-A88F-2FA7BB65DFB9}" srcOrd="0" destOrd="0" presId="urn:microsoft.com/office/officeart/2008/layout/VerticalCurvedList"/>
    <dgm:cxn modelId="{08C10945-6719-444D-8F04-D62CC7A771BB}" type="presOf" srcId="{E008F490-49A8-4631-A8FD-518513247609}" destId="{72A2F580-4936-420B-ACB4-8B2A36F2BE7C}" srcOrd="0" destOrd="0" presId="urn:microsoft.com/office/officeart/2008/layout/VerticalCurvedList"/>
    <dgm:cxn modelId="{528F9D94-48E1-4910-A23B-AAD16187001F}" type="presOf" srcId="{D595980E-8FCD-4859-B9F6-8FD2971C380A}" destId="{4B10B119-5179-4DB1-833F-E601B692251D}" srcOrd="0" destOrd="0" presId="urn:microsoft.com/office/officeart/2008/layout/VerticalCurvedList"/>
    <dgm:cxn modelId="{56672949-F8DA-40A8-979A-067F5D5DDE5B}" srcId="{57618711-B5FC-4CF4-B5E3-CEAC37322374}" destId="{05F2FB96-24FE-40A4-A58F-8B3158AF6A40}" srcOrd="2" destOrd="0" parTransId="{DA67673A-9AD0-4234-A9FB-FFC8DA9B8F3C}" sibTransId="{FC640524-4B08-4E0A-A6E8-1E47763A91C8}"/>
    <dgm:cxn modelId="{5F4CFC1E-C7D0-411E-9C38-0E3F9D439C93}" type="presParOf" srcId="{03F3C6FD-FD29-46B0-A88F-2FA7BB65DFB9}" destId="{A9D3DC83-4C96-495C-B6A2-9BF2833929AD}" srcOrd="0" destOrd="0" presId="urn:microsoft.com/office/officeart/2008/layout/VerticalCurvedList"/>
    <dgm:cxn modelId="{CAE07B1A-48F0-4FC5-BE66-6AC01F28CE79}" type="presParOf" srcId="{A9D3DC83-4C96-495C-B6A2-9BF2833929AD}" destId="{AA506BD7-CA2F-486B-ACB6-65080B29C374}" srcOrd="0" destOrd="0" presId="urn:microsoft.com/office/officeart/2008/layout/VerticalCurvedList"/>
    <dgm:cxn modelId="{BDA10E79-7D1C-4110-92E4-E8A12E02DA2C}" type="presParOf" srcId="{AA506BD7-CA2F-486B-ACB6-65080B29C374}" destId="{0667F5E7-741E-4CE9-987B-EC35CF63C802}" srcOrd="0" destOrd="0" presId="urn:microsoft.com/office/officeart/2008/layout/VerticalCurvedList"/>
    <dgm:cxn modelId="{2D2D1958-8B97-485C-8D47-3208D89DB3E7}" type="presParOf" srcId="{AA506BD7-CA2F-486B-ACB6-65080B29C374}" destId="{E58A8EF4-1C0A-4DDE-A535-B53AF6A7FF61}" srcOrd="1" destOrd="0" presId="urn:microsoft.com/office/officeart/2008/layout/VerticalCurvedList"/>
    <dgm:cxn modelId="{836BD00B-9750-40B6-81A5-05975B89838C}" type="presParOf" srcId="{AA506BD7-CA2F-486B-ACB6-65080B29C374}" destId="{34737144-CEA3-4D90-B724-EDCDC96F117F}" srcOrd="2" destOrd="0" presId="urn:microsoft.com/office/officeart/2008/layout/VerticalCurvedList"/>
    <dgm:cxn modelId="{2BBB9224-6565-4755-BFCA-2E4674CAE924}" type="presParOf" srcId="{AA506BD7-CA2F-486B-ACB6-65080B29C374}" destId="{5EDE62B1-76EB-4FA0-81F5-71F5178C9157}" srcOrd="3" destOrd="0" presId="urn:microsoft.com/office/officeart/2008/layout/VerticalCurvedList"/>
    <dgm:cxn modelId="{C9E6FDB7-557F-4976-A0C2-9EF2139E4C1A}" type="presParOf" srcId="{A9D3DC83-4C96-495C-B6A2-9BF2833929AD}" destId="{72A2F580-4936-420B-ACB4-8B2A36F2BE7C}" srcOrd="1" destOrd="0" presId="urn:microsoft.com/office/officeart/2008/layout/VerticalCurvedList"/>
    <dgm:cxn modelId="{41EEAB91-C36E-48C8-9DFE-97B35FB63C79}" type="presParOf" srcId="{A9D3DC83-4C96-495C-B6A2-9BF2833929AD}" destId="{ADEB18A1-892C-4505-9618-89F018D1FFDD}" srcOrd="2" destOrd="0" presId="urn:microsoft.com/office/officeart/2008/layout/VerticalCurvedList"/>
    <dgm:cxn modelId="{BED2CAD4-3DE9-4BCE-932A-EBF000E1CCA9}" type="presParOf" srcId="{ADEB18A1-892C-4505-9618-89F018D1FFDD}" destId="{C7F32711-3D34-4273-96E5-94ADCE51F1EB}" srcOrd="0" destOrd="0" presId="urn:microsoft.com/office/officeart/2008/layout/VerticalCurvedList"/>
    <dgm:cxn modelId="{B90FF033-DF52-4B08-A45B-973544297998}" type="presParOf" srcId="{A9D3DC83-4C96-495C-B6A2-9BF2833929AD}" destId="{4B10B119-5179-4DB1-833F-E601B692251D}" srcOrd="3" destOrd="0" presId="urn:microsoft.com/office/officeart/2008/layout/VerticalCurvedList"/>
    <dgm:cxn modelId="{78D332CB-D306-4586-9D52-8CD6559D3EF4}" type="presParOf" srcId="{A9D3DC83-4C96-495C-B6A2-9BF2833929AD}" destId="{42B92DA5-AC8D-4415-8F0A-4AB1E0FD14EE}" srcOrd="4" destOrd="0" presId="urn:microsoft.com/office/officeart/2008/layout/VerticalCurvedList"/>
    <dgm:cxn modelId="{851976D9-9023-47E7-A8D3-E70FF73CB180}" type="presParOf" srcId="{42B92DA5-AC8D-4415-8F0A-4AB1E0FD14EE}" destId="{AB79CF2C-4F8C-44E5-8A3F-F13C085D3188}" srcOrd="0" destOrd="0" presId="urn:microsoft.com/office/officeart/2008/layout/VerticalCurvedList"/>
    <dgm:cxn modelId="{8A6D0337-9B2B-4FC9-A921-88E5E0F3D18E}" type="presParOf" srcId="{A9D3DC83-4C96-495C-B6A2-9BF2833929AD}" destId="{511C7981-8D3F-4311-9A3C-868439DA1579}" srcOrd="5" destOrd="0" presId="urn:microsoft.com/office/officeart/2008/layout/VerticalCurvedList"/>
    <dgm:cxn modelId="{13560E95-8A10-466A-A397-0AA8537E56FE}" type="presParOf" srcId="{A9D3DC83-4C96-495C-B6A2-9BF2833929AD}" destId="{54B7BADC-B8BF-461D-9C55-A852ABD0795C}" srcOrd="6" destOrd="0" presId="urn:microsoft.com/office/officeart/2008/layout/VerticalCurvedList"/>
    <dgm:cxn modelId="{5F5B712A-BFD6-43E1-BE11-B4AD1449913D}" type="presParOf" srcId="{54B7BADC-B8BF-461D-9C55-A852ABD0795C}" destId="{6481D929-D475-4470-B4F6-9661E501657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A9606320-CBAE-47BB-B02D-C34F29DD898F}" type="doc">
      <dgm:prSet loTypeId="urn:microsoft.com/office/officeart/2005/8/layout/radial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76261CBE-47AC-441D-8BB9-DAA529DD45FB}">
      <dgm:prSet phldrT="[Text]" custT="1"/>
      <dgm:spPr>
        <a:solidFill>
          <a:srgbClr val="00B0F0"/>
        </a:solidFill>
      </dgm:spPr>
      <dgm:t>
        <a:bodyPr/>
        <a:lstStyle/>
        <a:p>
          <a:r>
            <a:rPr lang="de-DE" sz="1400" dirty="0" smtClean="0">
              <a:latin typeface="+mn-lt"/>
            </a:rPr>
            <a:t>Krankenhaus</a:t>
          </a:r>
          <a:endParaRPr lang="de-DE" sz="1400" dirty="0">
            <a:latin typeface="+mn-lt"/>
          </a:endParaRPr>
        </a:p>
      </dgm:t>
    </dgm:pt>
    <dgm:pt modelId="{6967B146-D8CE-4681-AA2E-A4C034F4C524}" type="parTrans" cxnId="{FB858A2F-38C8-48D9-A12F-C5B7F8F653D5}">
      <dgm:prSet/>
      <dgm:spPr/>
      <dgm:t>
        <a:bodyPr/>
        <a:lstStyle/>
        <a:p>
          <a:endParaRPr lang="de-DE"/>
        </a:p>
      </dgm:t>
    </dgm:pt>
    <dgm:pt modelId="{FA445129-6AB7-448F-977B-083734F01BDD}" type="sibTrans" cxnId="{FB858A2F-38C8-48D9-A12F-C5B7F8F653D5}">
      <dgm:prSet/>
      <dgm:spPr/>
      <dgm:t>
        <a:bodyPr/>
        <a:lstStyle/>
        <a:p>
          <a:endParaRPr lang="de-DE"/>
        </a:p>
      </dgm:t>
    </dgm:pt>
    <dgm:pt modelId="{4AA77379-C1E8-47FD-AF11-B123EBB27DF1}">
      <dgm:prSet phldrT="[Text]" custT="1"/>
      <dgm:spPr/>
      <dgm:t>
        <a:bodyPr/>
        <a:lstStyle/>
        <a:p>
          <a:r>
            <a:rPr lang="de-DE" sz="1400" dirty="0" smtClean="0">
              <a:latin typeface="+mn-lt"/>
            </a:rPr>
            <a:t>Politik</a:t>
          </a:r>
          <a:endParaRPr lang="de-DE" sz="1400" dirty="0">
            <a:latin typeface="+mn-lt"/>
          </a:endParaRPr>
        </a:p>
      </dgm:t>
    </dgm:pt>
    <dgm:pt modelId="{50F874BE-99D4-4821-9F2F-0D66EBB2351B}" type="parTrans" cxnId="{E4D1E3F4-A396-4A80-A81A-9FBE23AAC205}">
      <dgm:prSet/>
      <dgm:spPr/>
      <dgm:t>
        <a:bodyPr/>
        <a:lstStyle/>
        <a:p>
          <a:endParaRPr lang="de-DE"/>
        </a:p>
      </dgm:t>
    </dgm:pt>
    <dgm:pt modelId="{058EB980-F621-449D-A175-048FE64BCE26}" type="sibTrans" cxnId="{E4D1E3F4-A396-4A80-A81A-9FBE23AAC205}">
      <dgm:prSet/>
      <dgm:spPr/>
      <dgm:t>
        <a:bodyPr/>
        <a:lstStyle/>
        <a:p>
          <a:endParaRPr lang="de-DE"/>
        </a:p>
      </dgm:t>
    </dgm:pt>
    <dgm:pt modelId="{49BB9FE3-F6E0-4153-9016-1640649FC423}">
      <dgm:prSet phldrT="[Text]"/>
      <dgm:spPr/>
      <dgm:t>
        <a:bodyPr/>
        <a:lstStyle/>
        <a:p>
          <a:endParaRPr lang="de-DE" dirty="0">
            <a:latin typeface="+mn-lt"/>
          </a:endParaRPr>
        </a:p>
      </dgm:t>
    </dgm:pt>
    <dgm:pt modelId="{FBD13838-7D47-4DE9-833D-D59903A3DED0}" type="parTrans" cxnId="{5EE37110-A2F3-4DB3-A7F4-92567D7D501A}">
      <dgm:prSet/>
      <dgm:spPr/>
      <dgm:t>
        <a:bodyPr/>
        <a:lstStyle/>
        <a:p>
          <a:endParaRPr lang="de-DE"/>
        </a:p>
      </dgm:t>
    </dgm:pt>
    <dgm:pt modelId="{65BA1CBA-8720-4080-8C25-EEDECBAEE878}" type="sibTrans" cxnId="{5EE37110-A2F3-4DB3-A7F4-92567D7D501A}">
      <dgm:prSet/>
      <dgm:spPr/>
      <dgm:t>
        <a:bodyPr/>
        <a:lstStyle/>
        <a:p>
          <a:endParaRPr lang="de-DE"/>
        </a:p>
      </dgm:t>
    </dgm:pt>
    <dgm:pt modelId="{B33EA643-FB1B-4524-876E-C26F61BD6D51}">
      <dgm:prSet custT="1"/>
      <dgm:spPr/>
      <dgm:t>
        <a:bodyPr/>
        <a:lstStyle/>
        <a:p>
          <a:r>
            <a:rPr lang="de-DE" sz="1400" dirty="0">
              <a:latin typeface="+mn-lt"/>
            </a:rPr>
            <a:t>Patienten</a:t>
          </a:r>
        </a:p>
      </dgm:t>
    </dgm:pt>
    <dgm:pt modelId="{6D48D824-91AB-4430-868E-8EF7D6ACE74E}" type="parTrans" cxnId="{69D080DF-C47D-4D8E-A5E0-5AF2B49FE7E1}">
      <dgm:prSet/>
      <dgm:spPr/>
      <dgm:t>
        <a:bodyPr/>
        <a:lstStyle/>
        <a:p>
          <a:endParaRPr lang="de-DE"/>
        </a:p>
      </dgm:t>
    </dgm:pt>
    <dgm:pt modelId="{D64319A3-99CD-43C4-B6BE-C4D1FE37BAEB}" type="sibTrans" cxnId="{69D080DF-C47D-4D8E-A5E0-5AF2B49FE7E1}">
      <dgm:prSet/>
      <dgm:spPr/>
      <dgm:t>
        <a:bodyPr/>
        <a:lstStyle/>
        <a:p>
          <a:endParaRPr lang="de-DE"/>
        </a:p>
      </dgm:t>
    </dgm:pt>
    <dgm:pt modelId="{9290E62B-AAF6-4858-BCC4-5094DDCD9E1B}">
      <dgm:prSet phldrT="[Text]" custT="1"/>
      <dgm:spPr/>
      <dgm:t>
        <a:bodyPr/>
        <a:lstStyle/>
        <a:p>
          <a:r>
            <a:rPr lang="de-DE" sz="1400" dirty="0">
              <a:latin typeface="+mn-lt"/>
            </a:rPr>
            <a:t>Soziologische Entwicklung</a:t>
          </a:r>
        </a:p>
      </dgm:t>
    </dgm:pt>
    <dgm:pt modelId="{3E8113EF-A4DD-4C11-9BDB-283A0C74EEB5}" type="parTrans" cxnId="{609C2AE8-E72E-431D-80FC-7A550FE857C7}">
      <dgm:prSet/>
      <dgm:spPr/>
      <dgm:t>
        <a:bodyPr/>
        <a:lstStyle/>
        <a:p>
          <a:endParaRPr lang="de-DE"/>
        </a:p>
      </dgm:t>
    </dgm:pt>
    <dgm:pt modelId="{E0C9F568-821C-4E8F-BDBE-50C218E7D6A6}" type="sibTrans" cxnId="{609C2AE8-E72E-431D-80FC-7A550FE857C7}">
      <dgm:prSet/>
      <dgm:spPr/>
      <dgm:t>
        <a:bodyPr/>
        <a:lstStyle/>
        <a:p>
          <a:endParaRPr lang="de-DE"/>
        </a:p>
      </dgm:t>
    </dgm:pt>
    <dgm:pt modelId="{A385C28E-1C0E-41C1-9D1A-BAC3A4BF6C58}">
      <dgm:prSet phldrT="[Text]" custT="1"/>
      <dgm:spPr/>
      <dgm:t>
        <a:bodyPr/>
        <a:lstStyle/>
        <a:p>
          <a:r>
            <a:rPr lang="de-DE" sz="1400" dirty="0">
              <a:latin typeface="+mn-lt"/>
            </a:rPr>
            <a:t>Mitarbeiter</a:t>
          </a:r>
        </a:p>
      </dgm:t>
    </dgm:pt>
    <dgm:pt modelId="{58F77191-ADFA-4FD2-8E3B-0551F9462FE3}" type="parTrans" cxnId="{F85E757D-EF3F-4780-A732-BCD364770675}">
      <dgm:prSet/>
      <dgm:spPr/>
      <dgm:t>
        <a:bodyPr/>
        <a:lstStyle/>
        <a:p>
          <a:endParaRPr lang="de-DE"/>
        </a:p>
      </dgm:t>
    </dgm:pt>
    <dgm:pt modelId="{DDDD0018-9C3B-4ECD-A44B-1BC1E9F523EF}" type="sibTrans" cxnId="{F85E757D-EF3F-4780-A732-BCD364770675}">
      <dgm:prSet/>
      <dgm:spPr/>
      <dgm:t>
        <a:bodyPr/>
        <a:lstStyle/>
        <a:p>
          <a:endParaRPr lang="de-DE"/>
        </a:p>
      </dgm:t>
    </dgm:pt>
    <dgm:pt modelId="{F95D1271-AD4D-482C-928F-0C03275D18C0}">
      <dgm:prSet custT="1"/>
      <dgm:spPr/>
      <dgm:t>
        <a:bodyPr/>
        <a:lstStyle/>
        <a:p>
          <a:r>
            <a:rPr lang="de-DE" sz="1400" dirty="0">
              <a:latin typeface="+mn-lt"/>
            </a:rPr>
            <a:t>Medizinische </a:t>
          </a:r>
          <a:r>
            <a:rPr lang="de-DE" sz="1400" dirty="0" smtClean="0">
              <a:latin typeface="+mn-lt"/>
            </a:rPr>
            <a:t>Versorger</a:t>
          </a:r>
          <a:endParaRPr lang="de-DE" sz="1400" dirty="0">
            <a:latin typeface="+mn-lt"/>
          </a:endParaRPr>
        </a:p>
      </dgm:t>
    </dgm:pt>
    <dgm:pt modelId="{FA5DFE99-90AD-4AFE-8918-4A7801D6FBD2}" type="parTrans" cxnId="{6CF5719A-3A4B-4978-B422-DFEACC6588BF}">
      <dgm:prSet/>
      <dgm:spPr/>
      <dgm:t>
        <a:bodyPr/>
        <a:lstStyle/>
        <a:p>
          <a:endParaRPr lang="de-DE"/>
        </a:p>
      </dgm:t>
    </dgm:pt>
    <dgm:pt modelId="{A86138F9-6690-4BE1-A70A-F658AF278EE0}" type="sibTrans" cxnId="{6CF5719A-3A4B-4978-B422-DFEACC6588BF}">
      <dgm:prSet/>
      <dgm:spPr/>
      <dgm:t>
        <a:bodyPr/>
        <a:lstStyle/>
        <a:p>
          <a:endParaRPr lang="de-DE"/>
        </a:p>
      </dgm:t>
    </dgm:pt>
    <dgm:pt modelId="{95C4FBF2-F6BA-4CBA-A522-31BAC61615EB}">
      <dgm:prSet custT="1"/>
      <dgm:spPr/>
      <dgm:t>
        <a:bodyPr/>
        <a:lstStyle/>
        <a:p>
          <a:r>
            <a:rPr lang="de-DE" sz="1400" dirty="0">
              <a:latin typeface="+mn-lt"/>
            </a:rPr>
            <a:t>Umwelt</a:t>
          </a:r>
        </a:p>
      </dgm:t>
    </dgm:pt>
    <dgm:pt modelId="{F3142AB4-6DCF-4C8C-BEB8-EA78FE1D3A65}" type="parTrans" cxnId="{8E128BF2-1348-43B7-895C-4D878C2130AB}">
      <dgm:prSet/>
      <dgm:spPr/>
      <dgm:t>
        <a:bodyPr/>
        <a:lstStyle/>
        <a:p>
          <a:endParaRPr lang="de-DE"/>
        </a:p>
      </dgm:t>
    </dgm:pt>
    <dgm:pt modelId="{58A298D1-8310-42C2-9A71-0E92C1193BFB}" type="sibTrans" cxnId="{8E128BF2-1348-43B7-895C-4D878C2130AB}">
      <dgm:prSet/>
      <dgm:spPr/>
      <dgm:t>
        <a:bodyPr/>
        <a:lstStyle/>
        <a:p>
          <a:endParaRPr lang="de-DE"/>
        </a:p>
      </dgm:t>
    </dgm:pt>
    <dgm:pt modelId="{B10D27EF-C142-4FA8-8E4B-6438496CD101}">
      <dgm:prSet custT="1"/>
      <dgm:spPr/>
      <dgm:t>
        <a:bodyPr/>
        <a:lstStyle/>
        <a:p>
          <a:r>
            <a:rPr lang="de-DE" sz="1400" dirty="0">
              <a:latin typeface="+mn-lt"/>
            </a:rPr>
            <a:t>Geschäfts-beziehungen</a:t>
          </a:r>
        </a:p>
      </dgm:t>
    </dgm:pt>
    <dgm:pt modelId="{FCDA0617-6AB2-405E-8A6D-AD458C5B532F}" type="parTrans" cxnId="{9C9AB83A-F2A8-4CA1-872F-68392C852136}">
      <dgm:prSet/>
      <dgm:spPr/>
      <dgm:t>
        <a:bodyPr/>
        <a:lstStyle/>
        <a:p>
          <a:endParaRPr lang="de-DE"/>
        </a:p>
      </dgm:t>
    </dgm:pt>
    <dgm:pt modelId="{044B2803-D8C2-42EF-AB90-8F48BEEA1258}" type="sibTrans" cxnId="{9C9AB83A-F2A8-4CA1-872F-68392C852136}">
      <dgm:prSet/>
      <dgm:spPr/>
      <dgm:t>
        <a:bodyPr/>
        <a:lstStyle/>
        <a:p>
          <a:endParaRPr lang="de-DE"/>
        </a:p>
      </dgm:t>
    </dgm:pt>
    <dgm:pt modelId="{947145B4-C3C2-45F2-99BB-D43445FD1177}">
      <dgm:prSet phldrT="[Text]" custT="1"/>
      <dgm:spPr/>
      <dgm:t>
        <a:bodyPr/>
        <a:lstStyle/>
        <a:p>
          <a:r>
            <a:rPr lang="de-DE" sz="1400" dirty="0">
              <a:latin typeface="+mn-lt"/>
            </a:rPr>
            <a:t>Krankenhaus-träger</a:t>
          </a:r>
        </a:p>
      </dgm:t>
    </dgm:pt>
    <dgm:pt modelId="{4456C741-7A50-4E97-88D8-4179BC86B2D2}" type="parTrans" cxnId="{155D1670-5175-4F79-9607-7F13E37ED9E6}">
      <dgm:prSet/>
      <dgm:spPr/>
      <dgm:t>
        <a:bodyPr/>
        <a:lstStyle/>
        <a:p>
          <a:endParaRPr lang="de-DE"/>
        </a:p>
      </dgm:t>
    </dgm:pt>
    <dgm:pt modelId="{B823D9BD-E119-44A8-A812-97CB9E6EFAD8}" type="sibTrans" cxnId="{155D1670-5175-4F79-9607-7F13E37ED9E6}">
      <dgm:prSet/>
      <dgm:spPr/>
      <dgm:t>
        <a:bodyPr/>
        <a:lstStyle/>
        <a:p>
          <a:endParaRPr lang="de-DE"/>
        </a:p>
      </dgm:t>
    </dgm:pt>
    <dgm:pt modelId="{98423D10-7A41-495B-A7FD-D5B897ABE3FE}" type="pres">
      <dgm:prSet presAssocID="{A9606320-CBAE-47BB-B02D-C34F29DD898F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46E4D7C2-DCB6-4DAD-A4D2-0900F0C1A2AD}" type="pres">
      <dgm:prSet presAssocID="{76261CBE-47AC-441D-8BB9-DAA529DD45FB}" presName="centerShape" presStyleLbl="node0" presStyleIdx="0" presStyleCnt="1" custScaleX="139447" custLinFactNeighborX="1368" custLinFactNeighborY="-912"/>
      <dgm:spPr/>
      <dgm:t>
        <a:bodyPr/>
        <a:lstStyle/>
        <a:p>
          <a:endParaRPr lang="de-DE"/>
        </a:p>
      </dgm:t>
    </dgm:pt>
    <dgm:pt modelId="{3DD0D396-7506-4E32-87A6-76647B767FBC}" type="pres">
      <dgm:prSet presAssocID="{50F874BE-99D4-4821-9F2F-0D66EBB2351B}" presName="Name9" presStyleLbl="parChTrans1D2" presStyleIdx="0" presStyleCnt="8"/>
      <dgm:spPr/>
      <dgm:t>
        <a:bodyPr/>
        <a:lstStyle/>
        <a:p>
          <a:endParaRPr lang="de-DE"/>
        </a:p>
      </dgm:t>
    </dgm:pt>
    <dgm:pt modelId="{F882A48E-3F83-4174-971D-0B66B2E474E5}" type="pres">
      <dgm:prSet presAssocID="{50F874BE-99D4-4821-9F2F-0D66EBB2351B}" presName="connTx" presStyleLbl="parChTrans1D2" presStyleIdx="0" presStyleCnt="8"/>
      <dgm:spPr/>
      <dgm:t>
        <a:bodyPr/>
        <a:lstStyle/>
        <a:p>
          <a:endParaRPr lang="de-DE"/>
        </a:p>
      </dgm:t>
    </dgm:pt>
    <dgm:pt modelId="{48D933C5-49EF-467A-86E1-D2E47C8EA773}" type="pres">
      <dgm:prSet presAssocID="{4AA77379-C1E8-47FD-AF11-B123EBB27DF1}" presName="node" presStyleLbl="node1" presStyleIdx="0" presStyleCnt="8" custScaleX="14112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6C64CD7-8A9E-4142-8030-981893FA47B3}" type="pres">
      <dgm:prSet presAssocID="{6D48D824-91AB-4430-868E-8EF7D6ACE74E}" presName="Name9" presStyleLbl="parChTrans1D2" presStyleIdx="1" presStyleCnt="8"/>
      <dgm:spPr/>
      <dgm:t>
        <a:bodyPr/>
        <a:lstStyle/>
        <a:p>
          <a:endParaRPr lang="de-DE"/>
        </a:p>
      </dgm:t>
    </dgm:pt>
    <dgm:pt modelId="{94C6940F-7F5D-42DB-BF64-C3EA413FCE2C}" type="pres">
      <dgm:prSet presAssocID="{6D48D824-91AB-4430-868E-8EF7D6ACE74E}" presName="connTx" presStyleLbl="parChTrans1D2" presStyleIdx="1" presStyleCnt="8"/>
      <dgm:spPr/>
      <dgm:t>
        <a:bodyPr/>
        <a:lstStyle/>
        <a:p>
          <a:endParaRPr lang="de-DE"/>
        </a:p>
      </dgm:t>
    </dgm:pt>
    <dgm:pt modelId="{55D16395-5274-46A1-8A14-8896EAE7B976}" type="pres">
      <dgm:prSet presAssocID="{B33EA643-FB1B-4524-876E-C26F61BD6D51}" presName="node" presStyleLbl="node1" presStyleIdx="1" presStyleCnt="8" custScaleX="14112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510B88E-D889-462A-924A-F90CA1EBF57E}" type="pres">
      <dgm:prSet presAssocID="{3E8113EF-A4DD-4C11-9BDB-283A0C74EEB5}" presName="Name9" presStyleLbl="parChTrans1D2" presStyleIdx="2" presStyleCnt="8"/>
      <dgm:spPr/>
      <dgm:t>
        <a:bodyPr/>
        <a:lstStyle/>
        <a:p>
          <a:endParaRPr lang="de-DE"/>
        </a:p>
      </dgm:t>
    </dgm:pt>
    <dgm:pt modelId="{C1EBD042-88CC-40AD-ACF6-0BEB452DB20A}" type="pres">
      <dgm:prSet presAssocID="{3E8113EF-A4DD-4C11-9BDB-283A0C74EEB5}" presName="connTx" presStyleLbl="parChTrans1D2" presStyleIdx="2" presStyleCnt="8"/>
      <dgm:spPr/>
      <dgm:t>
        <a:bodyPr/>
        <a:lstStyle/>
        <a:p>
          <a:endParaRPr lang="de-DE"/>
        </a:p>
      </dgm:t>
    </dgm:pt>
    <dgm:pt modelId="{CBD75268-E73F-49EF-843B-B47BD4257B84}" type="pres">
      <dgm:prSet presAssocID="{9290E62B-AAF6-4858-BCC4-5094DDCD9E1B}" presName="node" presStyleLbl="node1" presStyleIdx="2" presStyleCnt="8" custScaleX="14112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82D17AB-BE30-417A-9245-926872309843}" type="pres">
      <dgm:prSet presAssocID="{58F77191-ADFA-4FD2-8E3B-0551F9462FE3}" presName="Name9" presStyleLbl="parChTrans1D2" presStyleIdx="3" presStyleCnt="8"/>
      <dgm:spPr/>
      <dgm:t>
        <a:bodyPr/>
        <a:lstStyle/>
        <a:p>
          <a:endParaRPr lang="de-DE"/>
        </a:p>
      </dgm:t>
    </dgm:pt>
    <dgm:pt modelId="{81CEC474-CF5A-4E8E-B318-D219F61B12F5}" type="pres">
      <dgm:prSet presAssocID="{58F77191-ADFA-4FD2-8E3B-0551F9462FE3}" presName="connTx" presStyleLbl="parChTrans1D2" presStyleIdx="3" presStyleCnt="8"/>
      <dgm:spPr/>
      <dgm:t>
        <a:bodyPr/>
        <a:lstStyle/>
        <a:p>
          <a:endParaRPr lang="de-DE"/>
        </a:p>
      </dgm:t>
    </dgm:pt>
    <dgm:pt modelId="{54B1881B-230C-4654-A4B5-73AAC1B2F2B1}" type="pres">
      <dgm:prSet presAssocID="{A385C28E-1C0E-41C1-9D1A-BAC3A4BF6C58}" presName="node" presStyleLbl="node1" presStyleIdx="3" presStyleCnt="8" custScaleX="14112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7A73E6E-61E1-444F-8A36-C8A4DD0A37F0}" type="pres">
      <dgm:prSet presAssocID="{FA5DFE99-90AD-4AFE-8918-4A7801D6FBD2}" presName="Name9" presStyleLbl="parChTrans1D2" presStyleIdx="4" presStyleCnt="8"/>
      <dgm:spPr/>
      <dgm:t>
        <a:bodyPr/>
        <a:lstStyle/>
        <a:p>
          <a:endParaRPr lang="de-DE"/>
        </a:p>
      </dgm:t>
    </dgm:pt>
    <dgm:pt modelId="{D14EB138-AD94-400B-A65E-10DBFCFF0297}" type="pres">
      <dgm:prSet presAssocID="{FA5DFE99-90AD-4AFE-8918-4A7801D6FBD2}" presName="connTx" presStyleLbl="parChTrans1D2" presStyleIdx="4" presStyleCnt="8"/>
      <dgm:spPr/>
      <dgm:t>
        <a:bodyPr/>
        <a:lstStyle/>
        <a:p>
          <a:endParaRPr lang="de-DE"/>
        </a:p>
      </dgm:t>
    </dgm:pt>
    <dgm:pt modelId="{44966DA8-2D1E-464A-917F-5E85B566D3B8}" type="pres">
      <dgm:prSet presAssocID="{F95D1271-AD4D-482C-928F-0C03275D18C0}" presName="node" presStyleLbl="node1" presStyleIdx="4" presStyleCnt="8" custScaleX="14112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E7D35AF-938E-4670-A108-EFFF3D6BE3CD}" type="pres">
      <dgm:prSet presAssocID="{F3142AB4-6DCF-4C8C-BEB8-EA78FE1D3A65}" presName="Name9" presStyleLbl="parChTrans1D2" presStyleIdx="5" presStyleCnt="8"/>
      <dgm:spPr/>
      <dgm:t>
        <a:bodyPr/>
        <a:lstStyle/>
        <a:p>
          <a:endParaRPr lang="de-DE"/>
        </a:p>
      </dgm:t>
    </dgm:pt>
    <dgm:pt modelId="{5A597E7C-829E-49A6-AC51-E8D264C42A99}" type="pres">
      <dgm:prSet presAssocID="{F3142AB4-6DCF-4C8C-BEB8-EA78FE1D3A65}" presName="connTx" presStyleLbl="parChTrans1D2" presStyleIdx="5" presStyleCnt="8"/>
      <dgm:spPr/>
      <dgm:t>
        <a:bodyPr/>
        <a:lstStyle/>
        <a:p>
          <a:endParaRPr lang="de-DE"/>
        </a:p>
      </dgm:t>
    </dgm:pt>
    <dgm:pt modelId="{47927DCF-816A-4A12-9F1D-FD2F9853BBC3}" type="pres">
      <dgm:prSet presAssocID="{95C4FBF2-F6BA-4CBA-A522-31BAC61615EB}" presName="node" presStyleLbl="node1" presStyleIdx="5" presStyleCnt="8" custScaleX="14112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BABBBD3-1B61-448E-A909-A78CA4029649}" type="pres">
      <dgm:prSet presAssocID="{FCDA0617-6AB2-405E-8A6D-AD458C5B532F}" presName="Name9" presStyleLbl="parChTrans1D2" presStyleIdx="6" presStyleCnt="8"/>
      <dgm:spPr/>
      <dgm:t>
        <a:bodyPr/>
        <a:lstStyle/>
        <a:p>
          <a:endParaRPr lang="de-DE"/>
        </a:p>
      </dgm:t>
    </dgm:pt>
    <dgm:pt modelId="{AE18D22C-0091-4DB5-A6DB-A55EEEAA03FF}" type="pres">
      <dgm:prSet presAssocID="{FCDA0617-6AB2-405E-8A6D-AD458C5B532F}" presName="connTx" presStyleLbl="parChTrans1D2" presStyleIdx="6" presStyleCnt="8"/>
      <dgm:spPr/>
      <dgm:t>
        <a:bodyPr/>
        <a:lstStyle/>
        <a:p>
          <a:endParaRPr lang="de-DE"/>
        </a:p>
      </dgm:t>
    </dgm:pt>
    <dgm:pt modelId="{FD3E4732-DF53-45FD-B6DB-1CFC5595828D}" type="pres">
      <dgm:prSet presAssocID="{B10D27EF-C142-4FA8-8E4B-6438496CD101}" presName="node" presStyleLbl="node1" presStyleIdx="6" presStyleCnt="8" custScaleX="14112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C715B2F-A926-40E6-B9D0-41F653EE5CD7}" type="pres">
      <dgm:prSet presAssocID="{4456C741-7A50-4E97-88D8-4179BC86B2D2}" presName="Name9" presStyleLbl="parChTrans1D2" presStyleIdx="7" presStyleCnt="8"/>
      <dgm:spPr/>
      <dgm:t>
        <a:bodyPr/>
        <a:lstStyle/>
        <a:p>
          <a:endParaRPr lang="de-DE"/>
        </a:p>
      </dgm:t>
    </dgm:pt>
    <dgm:pt modelId="{73D0E222-2436-4847-8707-20CFAEC67DA0}" type="pres">
      <dgm:prSet presAssocID="{4456C741-7A50-4E97-88D8-4179BC86B2D2}" presName="connTx" presStyleLbl="parChTrans1D2" presStyleIdx="7" presStyleCnt="8"/>
      <dgm:spPr/>
      <dgm:t>
        <a:bodyPr/>
        <a:lstStyle/>
        <a:p>
          <a:endParaRPr lang="de-DE"/>
        </a:p>
      </dgm:t>
    </dgm:pt>
    <dgm:pt modelId="{AFEB2F6A-20B9-4CB8-B4AA-DB52F4AF8AEC}" type="pres">
      <dgm:prSet presAssocID="{947145B4-C3C2-45F2-99BB-D43445FD1177}" presName="node" presStyleLbl="node1" presStyleIdx="7" presStyleCnt="8" custScaleX="14112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4D1E3F4-A396-4A80-A81A-9FBE23AAC205}" srcId="{76261CBE-47AC-441D-8BB9-DAA529DD45FB}" destId="{4AA77379-C1E8-47FD-AF11-B123EBB27DF1}" srcOrd="0" destOrd="0" parTransId="{50F874BE-99D4-4821-9F2F-0D66EBB2351B}" sibTransId="{058EB980-F621-449D-A175-048FE64BCE26}"/>
    <dgm:cxn modelId="{4AAC4D2E-E3A9-4E25-9B00-54F1CC856861}" type="presOf" srcId="{3E8113EF-A4DD-4C11-9BDB-283A0C74EEB5}" destId="{6510B88E-D889-462A-924A-F90CA1EBF57E}" srcOrd="0" destOrd="0" presId="urn:microsoft.com/office/officeart/2005/8/layout/radial1"/>
    <dgm:cxn modelId="{57624D52-11D5-429B-8FA2-97C0CFFB1F9A}" type="presOf" srcId="{A9606320-CBAE-47BB-B02D-C34F29DD898F}" destId="{98423D10-7A41-495B-A7FD-D5B897ABE3FE}" srcOrd="0" destOrd="0" presId="urn:microsoft.com/office/officeart/2005/8/layout/radial1"/>
    <dgm:cxn modelId="{40FEE060-98D5-4275-9D83-A4EEED71DE4D}" type="presOf" srcId="{947145B4-C3C2-45F2-99BB-D43445FD1177}" destId="{AFEB2F6A-20B9-4CB8-B4AA-DB52F4AF8AEC}" srcOrd="0" destOrd="0" presId="urn:microsoft.com/office/officeart/2005/8/layout/radial1"/>
    <dgm:cxn modelId="{01BC0E7F-F0DF-43FE-931B-9D065E422993}" type="presOf" srcId="{95C4FBF2-F6BA-4CBA-A522-31BAC61615EB}" destId="{47927DCF-816A-4A12-9F1D-FD2F9853BBC3}" srcOrd="0" destOrd="0" presId="urn:microsoft.com/office/officeart/2005/8/layout/radial1"/>
    <dgm:cxn modelId="{5EE37110-A2F3-4DB3-A7F4-92567D7D501A}" srcId="{A9606320-CBAE-47BB-B02D-C34F29DD898F}" destId="{49BB9FE3-F6E0-4153-9016-1640649FC423}" srcOrd="1" destOrd="0" parTransId="{FBD13838-7D47-4DE9-833D-D59903A3DED0}" sibTransId="{65BA1CBA-8720-4080-8C25-EEDECBAEE878}"/>
    <dgm:cxn modelId="{946735C0-0566-4E5C-9F1C-71112B35FB3B}" type="presOf" srcId="{B33EA643-FB1B-4524-876E-C26F61BD6D51}" destId="{55D16395-5274-46A1-8A14-8896EAE7B976}" srcOrd="0" destOrd="0" presId="urn:microsoft.com/office/officeart/2005/8/layout/radial1"/>
    <dgm:cxn modelId="{30E937C1-0612-48EE-B428-9869C903E20C}" type="presOf" srcId="{FA5DFE99-90AD-4AFE-8918-4A7801D6FBD2}" destId="{D14EB138-AD94-400B-A65E-10DBFCFF0297}" srcOrd="1" destOrd="0" presId="urn:microsoft.com/office/officeart/2005/8/layout/radial1"/>
    <dgm:cxn modelId="{16B866B7-AF75-456C-80E8-BB1279057D4C}" type="presOf" srcId="{6D48D824-91AB-4430-868E-8EF7D6ACE74E}" destId="{96C64CD7-8A9E-4142-8030-981893FA47B3}" srcOrd="0" destOrd="0" presId="urn:microsoft.com/office/officeart/2005/8/layout/radial1"/>
    <dgm:cxn modelId="{6CF5719A-3A4B-4978-B422-DFEACC6588BF}" srcId="{76261CBE-47AC-441D-8BB9-DAA529DD45FB}" destId="{F95D1271-AD4D-482C-928F-0C03275D18C0}" srcOrd="4" destOrd="0" parTransId="{FA5DFE99-90AD-4AFE-8918-4A7801D6FBD2}" sibTransId="{A86138F9-6690-4BE1-A70A-F658AF278EE0}"/>
    <dgm:cxn modelId="{F85E757D-EF3F-4780-A732-BCD364770675}" srcId="{76261CBE-47AC-441D-8BB9-DAA529DD45FB}" destId="{A385C28E-1C0E-41C1-9D1A-BAC3A4BF6C58}" srcOrd="3" destOrd="0" parTransId="{58F77191-ADFA-4FD2-8E3B-0551F9462FE3}" sibTransId="{DDDD0018-9C3B-4ECD-A44B-1BC1E9F523EF}"/>
    <dgm:cxn modelId="{9C9AB83A-F2A8-4CA1-872F-68392C852136}" srcId="{76261CBE-47AC-441D-8BB9-DAA529DD45FB}" destId="{B10D27EF-C142-4FA8-8E4B-6438496CD101}" srcOrd="6" destOrd="0" parTransId="{FCDA0617-6AB2-405E-8A6D-AD458C5B532F}" sibTransId="{044B2803-D8C2-42EF-AB90-8F48BEEA1258}"/>
    <dgm:cxn modelId="{53506775-E59C-4167-8922-BA2958633C25}" type="presOf" srcId="{9290E62B-AAF6-4858-BCC4-5094DDCD9E1B}" destId="{CBD75268-E73F-49EF-843B-B47BD4257B84}" srcOrd="0" destOrd="0" presId="urn:microsoft.com/office/officeart/2005/8/layout/radial1"/>
    <dgm:cxn modelId="{69D080DF-C47D-4D8E-A5E0-5AF2B49FE7E1}" srcId="{76261CBE-47AC-441D-8BB9-DAA529DD45FB}" destId="{B33EA643-FB1B-4524-876E-C26F61BD6D51}" srcOrd="1" destOrd="0" parTransId="{6D48D824-91AB-4430-868E-8EF7D6ACE74E}" sibTransId="{D64319A3-99CD-43C4-B6BE-C4D1FE37BAEB}"/>
    <dgm:cxn modelId="{DC477A2F-D3AA-4B85-8C0A-E89C30CC7148}" type="presOf" srcId="{50F874BE-99D4-4821-9F2F-0D66EBB2351B}" destId="{F882A48E-3F83-4174-971D-0B66B2E474E5}" srcOrd="1" destOrd="0" presId="urn:microsoft.com/office/officeart/2005/8/layout/radial1"/>
    <dgm:cxn modelId="{28EFC43B-761A-414B-A18D-227364C74CBE}" type="presOf" srcId="{4456C741-7A50-4E97-88D8-4179BC86B2D2}" destId="{73D0E222-2436-4847-8707-20CFAEC67DA0}" srcOrd="1" destOrd="0" presId="urn:microsoft.com/office/officeart/2005/8/layout/radial1"/>
    <dgm:cxn modelId="{2B27D2A7-DB74-4184-A650-310CFE3DC12E}" type="presOf" srcId="{4456C741-7A50-4E97-88D8-4179BC86B2D2}" destId="{5C715B2F-A926-40E6-B9D0-41F653EE5CD7}" srcOrd="0" destOrd="0" presId="urn:microsoft.com/office/officeart/2005/8/layout/radial1"/>
    <dgm:cxn modelId="{8A6189B4-A447-495A-B45D-4BCF4EE2A682}" type="presOf" srcId="{3E8113EF-A4DD-4C11-9BDB-283A0C74EEB5}" destId="{C1EBD042-88CC-40AD-ACF6-0BEB452DB20A}" srcOrd="1" destOrd="0" presId="urn:microsoft.com/office/officeart/2005/8/layout/radial1"/>
    <dgm:cxn modelId="{8E128BF2-1348-43B7-895C-4D878C2130AB}" srcId="{76261CBE-47AC-441D-8BB9-DAA529DD45FB}" destId="{95C4FBF2-F6BA-4CBA-A522-31BAC61615EB}" srcOrd="5" destOrd="0" parTransId="{F3142AB4-6DCF-4C8C-BEB8-EA78FE1D3A65}" sibTransId="{58A298D1-8310-42C2-9A71-0E92C1193BFB}"/>
    <dgm:cxn modelId="{B8B1F3F7-7A70-435B-9DDF-B85DE37FCA20}" type="presOf" srcId="{F3142AB4-6DCF-4C8C-BEB8-EA78FE1D3A65}" destId="{5A597E7C-829E-49A6-AC51-E8D264C42A99}" srcOrd="1" destOrd="0" presId="urn:microsoft.com/office/officeart/2005/8/layout/radial1"/>
    <dgm:cxn modelId="{44101C5A-E763-4F86-AA68-267C441F901E}" type="presOf" srcId="{4AA77379-C1E8-47FD-AF11-B123EBB27DF1}" destId="{48D933C5-49EF-467A-86E1-D2E47C8EA773}" srcOrd="0" destOrd="0" presId="urn:microsoft.com/office/officeart/2005/8/layout/radial1"/>
    <dgm:cxn modelId="{A9390DE1-FEED-4E92-AAE0-48B2DF5C3D9E}" type="presOf" srcId="{FA5DFE99-90AD-4AFE-8918-4A7801D6FBD2}" destId="{87A73E6E-61E1-444F-8A36-C8A4DD0A37F0}" srcOrd="0" destOrd="0" presId="urn:microsoft.com/office/officeart/2005/8/layout/radial1"/>
    <dgm:cxn modelId="{72A587BF-1798-4D2E-A245-68CF2D84630C}" type="presOf" srcId="{50F874BE-99D4-4821-9F2F-0D66EBB2351B}" destId="{3DD0D396-7506-4E32-87A6-76647B767FBC}" srcOrd="0" destOrd="0" presId="urn:microsoft.com/office/officeart/2005/8/layout/radial1"/>
    <dgm:cxn modelId="{45064F4D-E1A2-497F-A64F-3DB0329F7F44}" type="presOf" srcId="{F95D1271-AD4D-482C-928F-0C03275D18C0}" destId="{44966DA8-2D1E-464A-917F-5E85B566D3B8}" srcOrd="0" destOrd="0" presId="urn:microsoft.com/office/officeart/2005/8/layout/radial1"/>
    <dgm:cxn modelId="{7BF1A810-19FC-413E-B63F-741ADE7AA8A8}" type="presOf" srcId="{B10D27EF-C142-4FA8-8E4B-6438496CD101}" destId="{FD3E4732-DF53-45FD-B6DB-1CFC5595828D}" srcOrd="0" destOrd="0" presId="urn:microsoft.com/office/officeart/2005/8/layout/radial1"/>
    <dgm:cxn modelId="{5AB64383-E727-4AF5-987F-F5D43CBF27B1}" type="presOf" srcId="{F3142AB4-6DCF-4C8C-BEB8-EA78FE1D3A65}" destId="{3E7D35AF-938E-4670-A108-EFFF3D6BE3CD}" srcOrd="0" destOrd="0" presId="urn:microsoft.com/office/officeart/2005/8/layout/radial1"/>
    <dgm:cxn modelId="{609C2AE8-E72E-431D-80FC-7A550FE857C7}" srcId="{76261CBE-47AC-441D-8BB9-DAA529DD45FB}" destId="{9290E62B-AAF6-4858-BCC4-5094DDCD9E1B}" srcOrd="2" destOrd="0" parTransId="{3E8113EF-A4DD-4C11-9BDB-283A0C74EEB5}" sibTransId="{E0C9F568-821C-4E8F-BDBE-50C218E7D6A6}"/>
    <dgm:cxn modelId="{FB666482-359D-4F27-999F-D0C8D26C0E4B}" type="presOf" srcId="{58F77191-ADFA-4FD2-8E3B-0551F9462FE3}" destId="{81CEC474-CF5A-4E8E-B318-D219F61B12F5}" srcOrd="1" destOrd="0" presId="urn:microsoft.com/office/officeart/2005/8/layout/radial1"/>
    <dgm:cxn modelId="{44F4C837-F390-4962-A1D1-EE2A6D3AB65D}" type="presOf" srcId="{58F77191-ADFA-4FD2-8E3B-0551F9462FE3}" destId="{C82D17AB-BE30-417A-9245-926872309843}" srcOrd="0" destOrd="0" presId="urn:microsoft.com/office/officeart/2005/8/layout/radial1"/>
    <dgm:cxn modelId="{84B50015-6507-4952-B87C-596E75B67D12}" type="presOf" srcId="{FCDA0617-6AB2-405E-8A6D-AD458C5B532F}" destId="{8BABBBD3-1B61-448E-A909-A78CA4029649}" srcOrd="0" destOrd="0" presId="urn:microsoft.com/office/officeart/2005/8/layout/radial1"/>
    <dgm:cxn modelId="{CDAABE08-08D7-49AE-8913-60D0C8491A61}" type="presOf" srcId="{6D48D824-91AB-4430-868E-8EF7D6ACE74E}" destId="{94C6940F-7F5D-42DB-BF64-C3EA413FCE2C}" srcOrd="1" destOrd="0" presId="urn:microsoft.com/office/officeart/2005/8/layout/radial1"/>
    <dgm:cxn modelId="{FB858A2F-38C8-48D9-A12F-C5B7F8F653D5}" srcId="{A9606320-CBAE-47BB-B02D-C34F29DD898F}" destId="{76261CBE-47AC-441D-8BB9-DAA529DD45FB}" srcOrd="0" destOrd="0" parTransId="{6967B146-D8CE-4681-AA2E-A4C034F4C524}" sibTransId="{FA445129-6AB7-448F-977B-083734F01BDD}"/>
    <dgm:cxn modelId="{0069D5F7-679A-4B95-92D7-F6979936751E}" type="presOf" srcId="{76261CBE-47AC-441D-8BB9-DAA529DD45FB}" destId="{46E4D7C2-DCB6-4DAD-A4D2-0900F0C1A2AD}" srcOrd="0" destOrd="0" presId="urn:microsoft.com/office/officeart/2005/8/layout/radial1"/>
    <dgm:cxn modelId="{A397534F-23E4-4063-83D4-C9BEB5E7B572}" type="presOf" srcId="{FCDA0617-6AB2-405E-8A6D-AD458C5B532F}" destId="{AE18D22C-0091-4DB5-A6DB-A55EEEAA03FF}" srcOrd="1" destOrd="0" presId="urn:microsoft.com/office/officeart/2005/8/layout/radial1"/>
    <dgm:cxn modelId="{A9490346-BDE4-4337-9B52-CE4E47AD9A8F}" type="presOf" srcId="{A385C28E-1C0E-41C1-9D1A-BAC3A4BF6C58}" destId="{54B1881B-230C-4654-A4B5-73AAC1B2F2B1}" srcOrd="0" destOrd="0" presId="urn:microsoft.com/office/officeart/2005/8/layout/radial1"/>
    <dgm:cxn modelId="{155D1670-5175-4F79-9607-7F13E37ED9E6}" srcId="{76261CBE-47AC-441D-8BB9-DAA529DD45FB}" destId="{947145B4-C3C2-45F2-99BB-D43445FD1177}" srcOrd="7" destOrd="0" parTransId="{4456C741-7A50-4E97-88D8-4179BC86B2D2}" sibTransId="{B823D9BD-E119-44A8-A812-97CB9E6EFAD8}"/>
    <dgm:cxn modelId="{F5D57183-C561-4644-B7F9-8FCAE04B291F}" type="presParOf" srcId="{98423D10-7A41-495B-A7FD-D5B897ABE3FE}" destId="{46E4D7C2-DCB6-4DAD-A4D2-0900F0C1A2AD}" srcOrd="0" destOrd="0" presId="urn:microsoft.com/office/officeart/2005/8/layout/radial1"/>
    <dgm:cxn modelId="{E705D46E-6549-46E1-8B42-7478A64BE8A5}" type="presParOf" srcId="{98423D10-7A41-495B-A7FD-D5B897ABE3FE}" destId="{3DD0D396-7506-4E32-87A6-76647B767FBC}" srcOrd="1" destOrd="0" presId="urn:microsoft.com/office/officeart/2005/8/layout/radial1"/>
    <dgm:cxn modelId="{3EA51C23-AC99-4BFA-8265-3073C1EE28E8}" type="presParOf" srcId="{3DD0D396-7506-4E32-87A6-76647B767FBC}" destId="{F882A48E-3F83-4174-971D-0B66B2E474E5}" srcOrd="0" destOrd="0" presId="urn:microsoft.com/office/officeart/2005/8/layout/radial1"/>
    <dgm:cxn modelId="{D33BA50A-B3A2-4C0B-B314-2D1921698648}" type="presParOf" srcId="{98423D10-7A41-495B-A7FD-D5B897ABE3FE}" destId="{48D933C5-49EF-467A-86E1-D2E47C8EA773}" srcOrd="2" destOrd="0" presId="urn:microsoft.com/office/officeart/2005/8/layout/radial1"/>
    <dgm:cxn modelId="{3746EE31-4CD6-44C6-AC9D-445D95729AAA}" type="presParOf" srcId="{98423D10-7A41-495B-A7FD-D5B897ABE3FE}" destId="{96C64CD7-8A9E-4142-8030-981893FA47B3}" srcOrd="3" destOrd="0" presId="urn:microsoft.com/office/officeart/2005/8/layout/radial1"/>
    <dgm:cxn modelId="{3324E27F-21F5-430C-8AE1-EF18D4CA2D65}" type="presParOf" srcId="{96C64CD7-8A9E-4142-8030-981893FA47B3}" destId="{94C6940F-7F5D-42DB-BF64-C3EA413FCE2C}" srcOrd="0" destOrd="0" presId="urn:microsoft.com/office/officeart/2005/8/layout/radial1"/>
    <dgm:cxn modelId="{FF9AC26B-7AFC-4CAD-8F31-817DBBFD8D87}" type="presParOf" srcId="{98423D10-7A41-495B-A7FD-D5B897ABE3FE}" destId="{55D16395-5274-46A1-8A14-8896EAE7B976}" srcOrd="4" destOrd="0" presId="urn:microsoft.com/office/officeart/2005/8/layout/radial1"/>
    <dgm:cxn modelId="{81F3F780-6416-448E-859E-6379884AFFFB}" type="presParOf" srcId="{98423D10-7A41-495B-A7FD-D5B897ABE3FE}" destId="{6510B88E-D889-462A-924A-F90CA1EBF57E}" srcOrd="5" destOrd="0" presId="urn:microsoft.com/office/officeart/2005/8/layout/radial1"/>
    <dgm:cxn modelId="{981FA43B-86D8-4374-8669-90B05A931313}" type="presParOf" srcId="{6510B88E-D889-462A-924A-F90CA1EBF57E}" destId="{C1EBD042-88CC-40AD-ACF6-0BEB452DB20A}" srcOrd="0" destOrd="0" presId="urn:microsoft.com/office/officeart/2005/8/layout/radial1"/>
    <dgm:cxn modelId="{9DC12337-26E7-4C2F-9373-1072BD64C53F}" type="presParOf" srcId="{98423D10-7A41-495B-A7FD-D5B897ABE3FE}" destId="{CBD75268-E73F-49EF-843B-B47BD4257B84}" srcOrd="6" destOrd="0" presId="urn:microsoft.com/office/officeart/2005/8/layout/radial1"/>
    <dgm:cxn modelId="{547FD041-9966-48E7-ADEF-CAAA0A7B5295}" type="presParOf" srcId="{98423D10-7A41-495B-A7FD-D5B897ABE3FE}" destId="{C82D17AB-BE30-417A-9245-926872309843}" srcOrd="7" destOrd="0" presId="urn:microsoft.com/office/officeart/2005/8/layout/radial1"/>
    <dgm:cxn modelId="{2B13919E-2325-4454-8A0D-FB4D2BD86E74}" type="presParOf" srcId="{C82D17AB-BE30-417A-9245-926872309843}" destId="{81CEC474-CF5A-4E8E-B318-D219F61B12F5}" srcOrd="0" destOrd="0" presId="urn:microsoft.com/office/officeart/2005/8/layout/radial1"/>
    <dgm:cxn modelId="{CD259805-60DF-41A8-915E-86001244E056}" type="presParOf" srcId="{98423D10-7A41-495B-A7FD-D5B897ABE3FE}" destId="{54B1881B-230C-4654-A4B5-73AAC1B2F2B1}" srcOrd="8" destOrd="0" presId="urn:microsoft.com/office/officeart/2005/8/layout/radial1"/>
    <dgm:cxn modelId="{685AD03A-B478-45C1-8614-C3EC60FB1C7B}" type="presParOf" srcId="{98423D10-7A41-495B-A7FD-D5B897ABE3FE}" destId="{87A73E6E-61E1-444F-8A36-C8A4DD0A37F0}" srcOrd="9" destOrd="0" presId="urn:microsoft.com/office/officeart/2005/8/layout/radial1"/>
    <dgm:cxn modelId="{36618F0C-0A31-40C5-A237-2270FAED3DDC}" type="presParOf" srcId="{87A73E6E-61E1-444F-8A36-C8A4DD0A37F0}" destId="{D14EB138-AD94-400B-A65E-10DBFCFF0297}" srcOrd="0" destOrd="0" presId="urn:microsoft.com/office/officeart/2005/8/layout/radial1"/>
    <dgm:cxn modelId="{44DC8481-8A5E-41B3-B126-1AF51C1BCD1B}" type="presParOf" srcId="{98423D10-7A41-495B-A7FD-D5B897ABE3FE}" destId="{44966DA8-2D1E-464A-917F-5E85B566D3B8}" srcOrd="10" destOrd="0" presId="urn:microsoft.com/office/officeart/2005/8/layout/radial1"/>
    <dgm:cxn modelId="{921D6F69-25A4-4947-845E-07CBB86F07B5}" type="presParOf" srcId="{98423D10-7A41-495B-A7FD-D5B897ABE3FE}" destId="{3E7D35AF-938E-4670-A108-EFFF3D6BE3CD}" srcOrd="11" destOrd="0" presId="urn:microsoft.com/office/officeart/2005/8/layout/radial1"/>
    <dgm:cxn modelId="{43E6D934-3B1D-4F00-8328-9B4E16D90C3D}" type="presParOf" srcId="{3E7D35AF-938E-4670-A108-EFFF3D6BE3CD}" destId="{5A597E7C-829E-49A6-AC51-E8D264C42A99}" srcOrd="0" destOrd="0" presId="urn:microsoft.com/office/officeart/2005/8/layout/radial1"/>
    <dgm:cxn modelId="{A85A0684-73A6-4001-B709-0AC8942D3B52}" type="presParOf" srcId="{98423D10-7A41-495B-A7FD-D5B897ABE3FE}" destId="{47927DCF-816A-4A12-9F1D-FD2F9853BBC3}" srcOrd="12" destOrd="0" presId="urn:microsoft.com/office/officeart/2005/8/layout/radial1"/>
    <dgm:cxn modelId="{0028E40A-22F8-4B98-B05A-B4EC78D29BA2}" type="presParOf" srcId="{98423D10-7A41-495B-A7FD-D5B897ABE3FE}" destId="{8BABBBD3-1B61-448E-A909-A78CA4029649}" srcOrd="13" destOrd="0" presId="urn:microsoft.com/office/officeart/2005/8/layout/radial1"/>
    <dgm:cxn modelId="{2EF3F7DD-1293-45B0-9693-7701C663114D}" type="presParOf" srcId="{8BABBBD3-1B61-448E-A909-A78CA4029649}" destId="{AE18D22C-0091-4DB5-A6DB-A55EEEAA03FF}" srcOrd="0" destOrd="0" presId="urn:microsoft.com/office/officeart/2005/8/layout/radial1"/>
    <dgm:cxn modelId="{14391295-08B3-4DD5-A60F-7723D5919CFD}" type="presParOf" srcId="{98423D10-7A41-495B-A7FD-D5B897ABE3FE}" destId="{FD3E4732-DF53-45FD-B6DB-1CFC5595828D}" srcOrd="14" destOrd="0" presId="urn:microsoft.com/office/officeart/2005/8/layout/radial1"/>
    <dgm:cxn modelId="{5993DD1F-7F5F-465D-A11B-BEF2B84F4D3E}" type="presParOf" srcId="{98423D10-7A41-495B-A7FD-D5B897ABE3FE}" destId="{5C715B2F-A926-40E6-B9D0-41F653EE5CD7}" srcOrd="15" destOrd="0" presId="urn:microsoft.com/office/officeart/2005/8/layout/radial1"/>
    <dgm:cxn modelId="{4490C5A9-82C6-408F-9CCB-66335741403A}" type="presParOf" srcId="{5C715B2F-A926-40E6-B9D0-41F653EE5CD7}" destId="{73D0E222-2436-4847-8707-20CFAEC67DA0}" srcOrd="0" destOrd="0" presId="urn:microsoft.com/office/officeart/2005/8/layout/radial1"/>
    <dgm:cxn modelId="{A2C8145E-C912-4604-847F-D5A67A5103D2}" type="presParOf" srcId="{98423D10-7A41-495B-A7FD-D5B897ABE3FE}" destId="{AFEB2F6A-20B9-4CB8-B4AA-DB52F4AF8AEC}" srcOrd="16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2D66404-DD28-4B95-9B86-0058FD932D4D}" type="doc">
      <dgm:prSet loTypeId="urn:microsoft.com/office/officeart/2005/8/layout/radial6" loCatId="cycle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AE20721B-4206-4234-BAC3-1DAF7DFE9875}">
      <dgm:prSet phldrT="[Text]"/>
      <dgm:spPr>
        <a:solidFill>
          <a:srgbClr val="92D050"/>
        </a:solidFill>
      </dgm:spPr>
      <dgm:t>
        <a:bodyPr/>
        <a:lstStyle/>
        <a:p>
          <a:r>
            <a:rPr lang="de-DE" dirty="0" smtClean="0"/>
            <a:t>QM</a:t>
          </a:r>
          <a:endParaRPr lang="de-DE" dirty="0"/>
        </a:p>
      </dgm:t>
    </dgm:pt>
    <dgm:pt modelId="{96BC48FC-0786-4E37-B359-CACF9882B223}" type="parTrans" cxnId="{17D79DBB-D163-489E-B77B-9590726EDA0F}">
      <dgm:prSet/>
      <dgm:spPr/>
      <dgm:t>
        <a:bodyPr/>
        <a:lstStyle/>
        <a:p>
          <a:endParaRPr lang="de-DE"/>
        </a:p>
      </dgm:t>
    </dgm:pt>
    <dgm:pt modelId="{8F2C8F1C-E4BC-43E4-85A8-54A30D6768CF}" type="sibTrans" cxnId="{17D79DBB-D163-489E-B77B-9590726EDA0F}">
      <dgm:prSet/>
      <dgm:spPr/>
      <dgm:t>
        <a:bodyPr/>
        <a:lstStyle/>
        <a:p>
          <a:endParaRPr lang="de-DE"/>
        </a:p>
      </dgm:t>
    </dgm:pt>
    <dgm:pt modelId="{4E546AA6-7E10-44BA-9E05-FFFB32510B45}">
      <dgm:prSet phldrT="[Text]" custT="1"/>
      <dgm:spPr/>
      <dgm:t>
        <a:bodyPr/>
        <a:lstStyle/>
        <a:p>
          <a:r>
            <a:rPr lang="de-DE" sz="1400" dirty="0" smtClean="0"/>
            <a:t>Audits</a:t>
          </a:r>
          <a:endParaRPr lang="de-DE" sz="1400" dirty="0"/>
        </a:p>
      </dgm:t>
    </dgm:pt>
    <dgm:pt modelId="{9D25B4E0-B4DA-4F73-8F9A-D45D22436809}" type="parTrans" cxnId="{03B164BE-C330-4A31-BB64-E05614DB99FF}">
      <dgm:prSet/>
      <dgm:spPr/>
      <dgm:t>
        <a:bodyPr/>
        <a:lstStyle/>
        <a:p>
          <a:endParaRPr lang="de-DE"/>
        </a:p>
      </dgm:t>
    </dgm:pt>
    <dgm:pt modelId="{8A5C0D18-6BDA-454E-B9E8-01B5B0FEAA8C}" type="sibTrans" cxnId="{03B164BE-C330-4A31-BB64-E05614DB99FF}">
      <dgm:prSet/>
      <dgm:spPr/>
      <dgm:t>
        <a:bodyPr/>
        <a:lstStyle/>
        <a:p>
          <a:endParaRPr lang="de-DE"/>
        </a:p>
      </dgm:t>
    </dgm:pt>
    <dgm:pt modelId="{B1202753-C23B-4344-9E1B-09F55079497D}">
      <dgm:prSet phldrT="[Text]" custT="1"/>
      <dgm:spPr/>
      <dgm:t>
        <a:bodyPr/>
        <a:lstStyle/>
        <a:p>
          <a:r>
            <a:rPr lang="de-DE" sz="1400" dirty="0" smtClean="0"/>
            <a:t>Risikomanage- </a:t>
          </a:r>
          <a:r>
            <a:rPr lang="de-DE" sz="1400" dirty="0" err="1" smtClean="0"/>
            <a:t>ment</a:t>
          </a:r>
          <a:endParaRPr lang="de-DE" sz="1400" dirty="0"/>
        </a:p>
      </dgm:t>
    </dgm:pt>
    <dgm:pt modelId="{0E675290-045B-4CAF-8E71-9FDF7CA202D1}" type="parTrans" cxnId="{D46902B9-32FC-4483-8075-B9D80A5CDF77}">
      <dgm:prSet/>
      <dgm:spPr/>
      <dgm:t>
        <a:bodyPr/>
        <a:lstStyle/>
        <a:p>
          <a:endParaRPr lang="de-DE"/>
        </a:p>
      </dgm:t>
    </dgm:pt>
    <dgm:pt modelId="{4B03F193-4690-405A-98F4-3D5537368D8D}" type="sibTrans" cxnId="{D46902B9-32FC-4483-8075-B9D80A5CDF77}">
      <dgm:prSet/>
      <dgm:spPr/>
      <dgm:t>
        <a:bodyPr/>
        <a:lstStyle/>
        <a:p>
          <a:endParaRPr lang="de-DE"/>
        </a:p>
      </dgm:t>
    </dgm:pt>
    <dgm:pt modelId="{DF10B84C-E38F-44E0-BBED-613E8338B79D}">
      <dgm:prSet phldrT="[Text]" custT="1"/>
      <dgm:spPr/>
      <dgm:t>
        <a:bodyPr/>
        <a:lstStyle/>
        <a:p>
          <a:r>
            <a:rPr lang="de-DE" sz="1400" dirty="0" smtClean="0"/>
            <a:t>Befragungen</a:t>
          </a:r>
          <a:endParaRPr lang="de-DE" sz="1400" dirty="0"/>
        </a:p>
      </dgm:t>
    </dgm:pt>
    <dgm:pt modelId="{5761E618-0841-4974-92BB-84EC4D393528}" type="parTrans" cxnId="{4F57F217-9547-4F7D-B628-336062347379}">
      <dgm:prSet/>
      <dgm:spPr/>
      <dgm:t>
        <a:bodyPr/>
        <a:lstStyle/>
        <a:p>
          <a:endParaRPr lang="de-DE"/>
        </a:p>
      </dgm:t>
    </dgm:pt>
    <dgm:pt modelId="{432E02B4-32AF-4409-AD35-CE48E96DDB39}" type="sibTrans" cxnId="{4F57F217-9547-4F7D-B628-336062347379}">
      <dgm:prSet/>
      <dgm:spPr/>
      <dgm:t>
        <a:bodyPr/>
        <a:lstStyle/>
        <a:p>
          <a:endParaRPr lang="de-DE"/>
        </a:p>
      </dgm:t>
    </dgm:pt>
    <dgm:pt modelId="{619490FD-85F8-4A08-9E3B-8D1D72F5A6E7}">
      <dgm:prSet phldrT="[Text]" custT="1"/>
      <dgm:spPr/>
      <dgm:t>
        <a:bodyPr/>
        <a:lstStyle/>
        <a:p>
          <a:r>
            <a:rPr lang="de-DE" sz="1400" dirty="0" smtClean="0"/>
            <a:t>Fehlermelde-system</a:t>
          </a:r>
          <a:endParaRPr lang="de-DE" sz="1400" dirty="0"/>
        </a:p>
      </dgm:t>
    </dgm:pt>
    <dgm:pt modelId="{CE25C32A-6CB0-49D2-BEF6-C7B3FB8B5767}" type="parTrans" cxnId="{9795EFC5-021D-4A13-AAB6-78D747F94092}">
      <dgm:prSet/>
      <dgm:spPr/>
      <dgm:t>
        <a:bodyPr/>
        <a:lstStyle/>
        <a:p>
          <a:endParaRPr lang="de-DE"/>
        </a:p>
      </dgm:t>
    </dgm:pt>
    <dgm:pt modelId="{3123124D-4C80-41C1-95C2-B9303A736123}" type="sibTrans" cxnId="{9795EFC5-021D-4A13-AAB6-78D747F94092}">
      <dgm:prSet/>
      <dgm:spPr/>
      <dgm:t>
        <a:bodyPr/>
        <a:lstStyle/>
        <a:p>
          <a:endParaRPr lang="de-DE"/>
        </a:p>
      </dgm:t>
    </dgm:pt>
    <dgm:pt modelId="{04AB8907-607F-4AC5-B48C-2F7AFF8C008F}">
      <dgm:prSet phldrT="[Text]" phldr="1"/>
      <dgm:spPr/>
      <dgm:t>
        <a:bodyPr/>
        <a:lstStyle/>
        <a:p>
          <a:endParaRPr lang="de-DE" dirty="0"/>
        </a:p>
      </dgm:t>
    </dgm:pt>
    <dgm:pt modelId="{35F313AE-373E-41B2-9D7D-6B8A17D4EA92}" type="parTrans" cxnId="{E918F423-C1FC-4606-81AC-44E64841D700}">
      <dgm:prSet/>
      <dgm:spPr/>
      <dgm:t>
        <a:bodyPr/>
        <a:lstStyle/>
        <a:p>
          <a:endParaRPr lang="de-DE"/>
        </a:p>
      </dgm:t>
    </dgm:pt>
    <dgm:pt modelId="{AB198DD6-8B67-46CF-A315-D5AF6114B621}" type="sibTrans" cxnId="{E918F423-C1FC-4606-81AC-44E64841D700}">
      <dgm:prSet/>
      <dgm:spPr/>
      <dgm:t>
        <a:bodyPr/>
        <a:lstStyle/>
        <a:p>
          <a:endParaRPr lang="de-DE"/>
        </a:p>
      </dgm:t>
    </dgm:pt>
    <dgm:pt modelId="{E6ABF6AC-B79F-4300-99B0-804481A615E0}">
      <dgm:prSet phldrT="[Text]" custT="1"/>
      <dgm:spPr/>
      <dgm:t>
        <a:bodyPr/>
        <a:lstStyle/>
        <a:p>
          <a:r>
            <a:rPr lang="de-DE" sz="1400" dirty="0" smtClean="0"/>
            <a:t>Beschwerde-management</a:t>
          </a:r>
          <a:endParaRPr lang="de-DE" sz="1400" dirty="0"/>
        </a:p>
      </dgm:t>
    </dgm:pt>
    <dgm:pt modelId="{3D34B078-3785-4AD9-9DCA-11824B5FE4C3}" type="parTrans" cxnId="{37A174CA-AC1E-49D8-8447-FF96AD84CD5F}">
      <dgm:prSet/>
      <dgm:spPr/>
      <dgm:t>
        <a:bodyPr/>
        <a:lstStyle/>
        <a:p>
          <a:endParaRPr lang="de-DE"/>
        </a:p>
      </dgm:t>
    </dgm:pt>
    <dgm:pt modelId="{C8B690CE-C9D3-4C52-979A-6F1268AE9907}" type="sibTrans" cxnId="{37A174CA-AC1E-49D8-8447-FF96AD84CD5F}">
      <dgm:prSet/>
      <dgm:spPr/>
      <dgm:t>
        <a:bodyPr/>
        <a:lstStyle/>
        <a:p>
          <a:endParaRPr lang="de-DE"/>
        </a:p>
      </dgm:t>
    </dgm:pt>
    <dgm:pt modelId="{7DE02B0D-AB9D-4663-9756-7B9F56C884F1}">
      <dgm:prSet phldrT="[Text]" custT="1"/>
      <dgm:spPr/>
      <dgm:t>
        <a:bodyPr/>
        <a:lstStyle/>
        <a:p>
          <a:r>
            <a:rPr lang="de-DE" sz="1400" dirty="0" smtClean="0"/>
            <a:t>Projekt-management</a:t>
          </a:r>
          <a:endParaRPr lang="de-DE" sz="1400" dirty="0"/>
        </a:p>
      </dgm:t>
    </dgm:pt>
    <dgm:pt modelId="{88F673B9-47BC-4F47-9353-E8B74674D6AB}" type="parTrans" cxnId="{371021C5-3E64-4F28-A02D-5829106E60D0}">
      <dgm:prSet/>
      <dgm:spPr/>
      <dgm:t>
        <a:bodyPr/>
        <a:lstStyle/>
        <a:p>
          <a:endParaRPr lang="de-DE"/>
        </a:p>
      </dgm:t>
    </dgm:pt>
    <dgm:pt modelId="{0CE447A0-8B53-457D-AB91-9C70FE86660A}" type="sibTrans" cxnId="{371021C5-3E64-4F28-A02D-5829106E60D0}">
      <dgm:prSet/>
      <dgm:spPr/>
      <dgm:t>
        <a:bodyPr/>
        <a:lstStyle/>
        <a:p>
          <a:endParaRPr lang="de-DE"/>
        </a:p>
      </dgm:t>
    </dgm:pt>
    <dgm:pt modelId="{CDF8B2AC-33C7-424D-A80E-7154E3D163A8}">
      <dgm:prSet phldrT="[Text]" custT="1"/>
      <dgm:spPr/>
      <dgm:t>
        <a:bodyPr/>
        <a:lstStyle/>
        <a:p>
          <a:r>
            <a:rPr lang="de-DE" sz="1400" dirty="0" smtClean="0"/>
            <a:t>Schulung/ Fortbildung</a:t>
          </a:r>
          <a:endParaRPr lang="de-DE" sz="1400" dirty="0"/>
        </a:p>
      </dgm:t>
    </dgm:pt>
    <dgm:pt modelId="{63AE3B44-702B-4D43-BC90-1428E399CA1F}" type="parTrans" cxnId="{7D06A5C0-210D-4F39-9370-1981DBA704F7}">
      <dgm:prSet/>
      <dgm:spPr/>
      <dgm:t>
        <a:bodyPr/>
        <a:lstStyle/>
        <a:p>
          <a:endParaRPr lang="de-DE"/>
        </a:p>
      </dgm:t>
    </dgm:pt>
    <dgm:pt modelId="{217A8347-E47B-47A4-9B4B-243CD65B7F34}" type="sibTrans" cxnId="{7D06A5C0-210D-4F39-9370-1981DBA704F7}">
      <dgm:prSet/>
      <dgm:spPr/>
      <dgm:t>
        <a:bodyPr/>
        <a:lstStyle/>
        <a:p>
          <a:endParaRPr lang="de-DE"/>
        </a:p>
      </dgm:t>
    </dgm:pt>
    <dgm:pt modelId="{D21E66FD-CB0E-4E70-AED9-E3637BA081B8}" type="pres">
      <dgm:prSet presAssocID="{E2D66404-DD28-4B95-9B86-0058FD932D4D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2EADF40E-867E-4952-9938-FD8494A88D88}" type="pres">
      <dgm:prSet presAssocID="{AE20721B-4206-4234-BAC3-1DAF7DFE9875}" presName="centerShape" presStyleLbl="node0" presStyleIdx="0" presStyleCnt="1"/>
      <dgm:spPr/>
      <dgm:t>
        <a:bodyPr/>
        <a:lstStyle/>
        <a:p>
          <a:endParaRPr lang="de-DE"/>
        </a:p>
      </dgm:t>
    </dgm:pt>
    <dgm:pt modelId="{49807648-1EA4-479D-9EA0-2FD24E494BCF}" type="pres">
      <dgm:prSet presAssocID="{4E546AA6-7E10-44BA-9E05-FFFB32510B45}" presName="node" presStyleLbl="node1" presStyleIdx="0" presStyleCnt="7" custScaleX="15185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7734D804-BE7A-4BFB-8744-95C7C33A6481}" type="pres">
      <dgm:prSet presAssocID="{4E546AA6-7E10-44BA-9E05-FFFB32510B45}" presName="dummy" presStyleCnt="0"/>
      <dgm:spPr/>
    </dgm:pt>
    <dgm:pt modelId="{E0FFDEE9-3523-4E48-AB1F-AB17A1628127}" type="pres">
      <dgm:prSet presAssocID="{8A5C0D18-6BDA-454E-B9E8-01B5B0FEAA8C}" presName="sibTrans" presStyleLbl="sibTrans2D1" presStyleIdx="0" presStyleCnt="7"/>
      <dgm:spPr/>
      <dgm:t>
        <a:bodyPr/>
        <a:lstStyle/>
        <a:p>
          <a:endParaRPr lang="de-DE"/>
        </a:p>
      </dgm:t>
    </dgm:pt>
    <dgm:pt modelId="{71E67D6E-4F77-401D-9CD9-82B8336377D2}" type="pres">
      <dgm:prSet presAssocID="{B1202753-C23B-4344-9E1B-09F55079497D}" presName="node" presStyleLbl="node1" presStyleIdx="1" presStyleCnt="7" custScaleX="179594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6BAEC59-8B97-402B-A839-97C98D2D0887}" type="pres">
      <dgm:prSet presAssocID="{B1202753-C23B-4344-9E1B-09F55079497D}" presName="dummy" presStyleCnt="0"/>
      <dgm:spPr/>
    </dgm:pt>
    <dgm:pt modelId="{348C9E45-8A32-4023-9FBB-00DC94EB8074}" type="pres">
      <dgm:prSet presAssocID="{4B03F193-4690-405A-98F4-3D5537368D8D}" presName="sibTrans" presStyleLbl="sibTrans2D1" presStyleIdx="1" presStyleCnt="7"/>
      <dgm:spPr/>
      <dgm:t>
        <a:bodyPr/>
        <a:lstStyle/>
        <a:p>
          <a:endParaRPr lang="de-DE"/>
        </a:p>
      </dgm:t>
    </dgm:pt>
    <dgm:pt modelId="{CF6B6065-50D7-4193-8772-0577EF516E7B}" type="pres">
      <dgm:prSet presAssocID="{DF10B84C-E38F-44E0-BBED-613E8338B79D}" presName="node" presStyleLbl="node1" presStyleIdx="2" presStyleCnt="7" custScaleX="15185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4B7BD4E-4967-4462-B373-2065826F5BEE}" type="pres">
      <dgm:prSet presAssocID="{DF10B84C-E38F-44E0-BBED-613E8338B79D}" presName="dummy" presStyleCnt="0"/>
      <dgm:spPr/>
    </dgm:pt>
    <dgm:pt modelId="{648AEF60-8DE2-4D1A-8C5F-FF645517CA07}" type="pres">
      <dgm:prSet presAssocID="{432E02B4-32AF-4409-AD35-CE48E96DDB39}" presName="sibTrans" presStyleLbl="sibTrans2D1" presStyleIdx="2" presStyleCnt="7"/>
      <dgm:spPr/>
      <dgm:t>
        <a:bodyPr/>
        <a:lstStyle/>
        <a:p>
          <a:endParaRPr lang="de-DE"/>
        </a:p>
      </dgm:t>
    </dgm:pt>
    <dgm:pt modelId="{29E95509-8852-4E7B-BBC0-55FD2628AC26}" type="pres">
      <dgm:prSet presAssocID="{619490FD-85F8-4A08-9E3B-8D1D72F5A6E7}" presName="node" presStyleLbl="node1" presStyleIdx="3" presStyleCnt="7" custScaleX="15185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BA14553-91AF-46ED-B9BE-B74DFF431B34}" type="pres">
      <dgm:prSet presAssocID="{619490FD-85F8-4A08-9E3B-8D1D72F5A6E7}" presName="dummy" presStyleCnt="0"/>
      <dgm:spPr/>
    </dgm:pt>
    <dgm:pt modelId="{8745F925-46F4-41A2-8310-1B805289FFB1}" type="pres">
      <dgm:prSet presAssocID="{3123124D-4C80-41C1-95C2-B9303A736123}" presName="sibTrans" presStyleLbl="sibTrans2D1" presStyleIdx="3" presStyleCnt="7"/>
      <dgm:spPr/>
      <dgm:t>
        <a:bodyPr/>
        <a:lstStyle/>
        <a:p>
          <a:endParaRPr lang="de-DE"/>
        </a:p>
      </dgm:t>
    </dgm:pt>
    <dgm:pt modelId="{20421C54-AE3D-41BE-9813-03C0D1101BE5}" type="pres">
      <dgm:prSet presAssocID="{E6ABF6AC-B79F-4300-99B0-804481A615E0}" presName="node" presStyleLbl="node1" presStyleIdx="4" presStyleCnt="7" custScaleX="15185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7EB84DD-2341-47E3-8C97-D8D7488370BD}" type="pres">
      <dgm:prSet presAssocID="{E6ABF6AC-B79F-4300-99B0-804481A615E0}" presName="dummy" presStyleCnt="0"/>
      <dgm:spPr/>
    </dgm:pt>
    <dgm:pt modelId="{966FE8D6-EBCF-456E-9ABD-8FBDEFF38F3E}" type="pres">
      <dgm:prSet presAssocID="{C8B690CE-C9D3-4C52-979A-6F1268AE9907}" presName="sibTrans" presStyleLbl="sibTrans2D1" presStyleIdx="4" presStyleCnt="7"/>
      <dgm:spPr/>
      <dgm:t>
        <a:bodyPr/>
        <a:lstStyle/>
        <a:p>
          <a:endParaRPr lang="de-DE"/>
        </a:p>
      </dgm:t>
    </dgm:pt>
    <dgm:pt modelId="{DF564E5F-9D03-4FA0-9133-7C5438C8678C}" type="pres">
      <dgm:prSet presAssocID="{7DE02B0D-AB9D-4663-9756-7B9F56C884F1}" presName="node" presStyleLbl="node1" presStyleIdx="5" presStyleCnt="7" custScaleX="15185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F47205F-9E74-4FDA-B575-3F335160B312}" type="pres">
      <dgm:prSet presAssocID="{7DE02B0D-AB9D-4663-9756-7B9F56C884F1}" presName="dummy" presStyleCnt="0"/>
      <dgm:spPr/>
    </dgm:pt>
    <dgm:pt modelId="{E36F45C4-55E6-4B47-BFE3-B32DFEC59E58}" type="pres">
      <dgm:prSet presAssocID="{0CE447A0-8B53-457D-AB91-9C70FE86660A}" presName="sibTrans" presStyleLbl="sibTrans2D1" presStyleIdx="5" presStyleCnt="7"/>
      <dgm:spPr/>
      <dgm:t>
        <a:bodyPr/>
        <a:lstStyle/>
        <a:p>
          <a:endParaRPr lang="de-DE"/>
        </a:p>
      </dgm:t>
    </dgm:pt>
    <dgm:pt modelId="{0976B587-0B0A-4396-ABBE-6E3914EC5CC0}" type="pres">
      <dgm:prSet presAssocID="{CDF8B2AC-33C7-424D-A80E-7154E3D163A8}" presName="node" presStyleLbl="node1" presStyleIdx="6" presStyleCnt="7" custScaleX="15185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8A9F31F-E7D1-4B6F-9CCD-5B8C9504DCA7}" type="pres">
      <dgm:prSet presAssocID="{CDF8B2AC-33C7-424D-A80E-7154E3D163A8}" presName="dummy" presStyleCnt="0"/>
      <dgm:spPr/>
    </dgm:pt>
    <dgm:pt modelId="{44B1BF80-86F6-40C6-858C-F1259379688B}" type="pres">
      <dgm:prSet presAssocID="{217A8347-E47B-47A4-9B4B-243CD65B7F34}" presName="sibTrans" presStyleLbl="sibTrans2D1" presStyleIdx="6" presStyleCnt="7"/>
      <dgm:spPr/>
      <dgm:t>
        <a:bodyPr/>
        <a:lstStyle/>
        <a:p>
          <a:endParaRPr lang="de-DE"/>
        </a:p>
      </dgm:t>
    </dgm:pt>
  </dgm:ptLst>
  <dgm:cxnLst>
    <dgm:cxn modelId="{7D06A5C0-210D-4F39-9370-1981DBA704F7}" srcId="{AE20721B-4206-4234-BAC3-1DAF7DFE9875}" destId="{CDF8B2AC-33C7-424D-A80E-7154E3D163A8}" srcOrd="6" destOrd="0" parTransId="{63AE3B44-702B-4D43-BC90-1428E399CA1F}" sibTransId="{217A8347-E47B-47A4-9B4B-243CD65B7F34}"/>
    <dgm:cxn modelId="{4F57F217-9547-4F7D-B628-336062347379}" srcId="{AE20721B-4206-4234-BAC3-1DAF7DFE9875}" destId="{DF10B84C-E38F-44E0-BBED-613E8338B79D}" srcOrd="2" destOrd="0" parTransId="{5761E618-0841-4974-92BB-84EC4D393528}" sibTransId="{432E02B4-32AF-4409-AD35-CE48E96DDB39}"/>
    <dgm:cxn modelId="{E8A0E8A5-D3CA-4AF4-A9FB-211EEC03A992}" type="presOf" srcId="{E6ABF6AC-B79F-4300-99B0-804481A615E0}" destId="{20421C54-AE3D-41BE-9813-03C0D1101BE5}" srcOrd="0" destOrd="0" presId="urn:microsoft.com/office/officeart/2005/8/layout/radial6"/>
    <dgm:cxn modelId="{E7D9D3B1-88F0-480D-A35E-72AC4142BC3F}" type="presOf" srcId="{B1202753-C23B-4344-9E1B-09F55079497D}" destId="{71E67D6E-4F77-401D-9CD9-82B8336377D2}" srcOrd="0" destOrd="0" presId="urn:microsoft.com/office/officeart/2005/8/layout/radial6"/>
    <dgm:cxn modelId="{9795EFC5-021D-4A13-AAB6-78D747F94092}" srcId="{AE20721B-4206-4234-BAC3-1DAF7DFE9875}" destId="{619490FD-85F8-4A08-9E3B-8D1D72F5A6E7}" srcOrd="3" destOrd="0" parTransId="{CE25C32A-6CB0-49D2-BEF6-C7B3FB8B5767}" sibTransId="{3123124D-4C80-41C1-95C2-B9303A736123}"/>
    <dgm:cxn modelId="{03B164BE-C330-4A31-BB64-E05614DB99FF}" srcId="{AE20721B-4206-4234-BAC3-1DAF7DFE9875}" destId="{4E546AA6-7E10-44BA-9E05-FFFB32510B45}" srcOrd="0" destOrd="0" parTransId="{9D25B4E0-B4DA-4F73-8F9A-D45D22436809}" sibTransId="{8A5C0D18-6BDA-454E-B9E8-01B5B0FEAA8C}"/>
    <dgm:cxn modelId="{9653F774-AA4C-43ED-9B4C-DF3F03F8FE73}" type="presOf" srcId="{217A8347-E47B-47A4-9B4B-243CD65B7F34}" destId="{44B1BF80-86F6-40C6-858C-F1259379688B}" srcOrd="0" destOrd="0" presId="urn:microsoft.com/office/officeart/2005/8/layout/radial6"/>
    <dgm:cxn modelId="{4E5A1C80-8ED3-4E5F-9E7F-1BBB307D66F2}" type="presOf" srcId="{AE20721B-4206-4234-BAC3-1DAF7DFE9875}" destId="{2EADF40E-867E-4952-9938-FD8494A88D88}" srcOrd="0" destOrd="0" presId="urn:microsoft.com/office/officeart/2005/8/layout/radial6"/>
    <dgm:cxn modelId="{FE79B784-FF49-427E-94B3-F2D8911991EE}" type="presOf" srcId="{DF10B84C-E38F-44E0-BBED-613E8338B79D}" destId="{CF6B6065-50D7-4193-8772-0577EF516E7B}" srcOrd="0" destOrd="0" presId="urn:microsoft.com/office/officeart/2005/8/layout/radial6"/>
    <dgm:cxn modelId="{313D5D62-941C-4758-9DEB-90952A0DFC68}" type="presOf" srcId="{4E546AA6-7E10-44BA-9E05-FFFB32510B45}" destId="{49807648-1EA4-479D-9EA0-2FD24E494BCF}" srcOrd="0" destOrd="0" presId="urn:microsoft.com/office/officeart/2005/8/layout/radial6"/>
    <dgm:cxn modelId="{371021C5-3E64-4F28-A02D-5829106E60D0}" srcId="{AE20721B-4206-4234-BAC3-1DAF7DFE9875}" destId="{7DE02B0D-AB9D-4663-9756-7B9F56C884F1}" srcOrd="5" destOrd="0" parTransId="{88F673B9-47BC-4F47-9353-E8B74674D6AB}" sibTransId="{0CE447A0-8B53-457D-AB91-9C70FE86660A}"/>
    <dgm:cxn modelId="{B0A57B52-AB10-4133-B97B-677A10DE850B}" type="presOf" srcId="{C8B690CE-C9D3-4C52-979A-6F1268AE9907}" destId="{966FE8D6-EBCF-456E-9ABD-8FBDEFF38F3E}" srcOrd="0" destOrd="0" presId="urn:microsoft.com/office/officeart/2005/8/layout/radial6"/>
    <dgm:cxn modelId="{9B0FF03A-71B5-4BCA-998C-850108BE4BD5}" type="presOf" srcId="{619490FD-85F8-4A08-9E3B-8D1D72F5A6E7}" destId="{29E95509-8852-4E7B-BBC0-55FD2628AC26}" srcOrd="0" destOrd="0" presId="urn:microsoft.com/office/officeart/2005/8/layout/radial6"/>
    <dgm:cxn modelId="{D46902B9-32FC-4483-8075-B9D80A5CDF77}" srcId="{AE20721B-4206-4234-BAC3-1DAF7DFE9875}" destId="{B1202753-C23B-4344-9E1B-09F55079497D}" srcOrd="1" destOrd="0" parTransId="{0E675290-045B-4CAF-8E71-9FDF7CA202D1}" sibTransId="{4B03F193-4690-405A-98F4-3D5537368D8D}"/>
    <dgm:cxn modelId="{17E1F1E5-E10C-4007-8A18-00C688CCAC1E}" type="presOf" srcId="{4B03F193-4690-405A-98F4-3D5537368D8D}" destId="{348C9E45-8A32-4023-9FBB-00DC94EB8074}" srcOrd="0" destOrd="0" presId="urn:microsoft.com/office/officeart/2005/8/layout/radial6"/>
    <dgm:cxn modelId="{0D99E4A8-C702-45A3-9AA8-89177D02BEB3}" type="presOf" srcId="{CDF8B2AC-33C7-424D-A80E-7154E3D163A8}" destId="{0976B587-0B0A-4396-ABBE-6E3914EC5CC0}" srcOrd="0" destOrd="0" presId="urn:microsoft.com/office/officeart/2005/8/layout/radial6"/>
    <dgm:cxn modelId="{17D79DBB-D163-489E-B77B-9590726EDA0F}" srcId="{E2D66404-DD28-4B95-9B86-0058FD932D4D}" destId="{AE20721B-4206-4234-BAC3-1DAF7DFE9875}" srcOrd="0" destOrd="0" parTransId="{96BC48FC-0786-4E37-B359-CACF9882B223}" sibTransId="{8F2C8F1C-E4BC-43E4-85A8-54A30D6768CF}"/>
    <dgm:cxn modelId="{E918F423-C1FC-4606-81AC-44E64841D700}" srcId="{E2D66404-DD28-4B95-9B86-0058FD932D4D}" destId="{04AB8907-607F-4AC5-B48C-2F7AFF8C008F}" srcOrd="1" destOrd="0" parTransId="{35F313AE-373E-41B2-9D7D-6B8A17D4EA92}" sibTransId="{AB198DD6-8B67-46CF-A315-D5AF6114B621}"/>
    <dgm:cxn modelId="{98F051A8-3990-47B4-AE59-00F4BD6FF779}" type="presOf" srcId="{3123124D-4C80-41C1-95C2-B9303A736123}" destId="{8745F925-46F4-41A2-8310-1B805289FFB1}" srcOrd="0" destOrd="0" presId="urn:microsoft.com/office/officeart/2005/8/layout/radial6"/>
    <dgm:cxn modelId="{13D5F22F-7A55-4EE7-A469-DD269C6B793D}" type="presOf" srcId="{0CE447A0-8B53-457D-AB91-9C70FE86660A}" destId="{E36F45C4-55E6-4B47-BFE3-B32DFEC59E58}" srcOrd="0" destOrd="0" presId="urn:microsoft.com/office/officeart/2005/8/layout/radial6"/>
    <dgm:cxn modelId="{37A174CA-AC1E-49D8-8447-FF96AD84CD5F}" srcId="{AE20721B-4206-4234-BAC3-1DAF7DFE9875}" destId="{E6ABF6AC-B79F-4300-99B0-804481A615E0}" srcOrd="4" destOrd="0" parTransId="{3D34B078-3785-4AD9-9DCA-11824B5FE4C3}" sibTransId="{C8B690CE-C9D3-4C52-979A-6F1268AE9907}"/>
    <dgm:cxn modelId="{8C6FE85B-E2CC-4A9B-BE3B-8C93C8B076F7}" type="presOf" srcId="{7DE02B0D-AB9D-4663-9756-7B9F56C884F1}" destId="{DF564E5F-9D03-4FA0-9133-7C5438C8678C}" srcOrd="0" destOrd="0" presId="urn:microsoft.com/office/officeart/2005/8/layout/radial6"/>
    <dgm:cxn modelId="{105223DF-D3A0-4548-996D-F98B9BE668A0}" type="presOf" srcId="{432E02B4-32AF-4409-AD35-CE48E96DDB39}" destId="{648AEF60-8DE2-4D1A-8C5F-FF645517CA07}" srcOrd="0" destOrd="0" presId="urn:microsoft.com/office/officeart/2005/8/layout/radial6"/>
    <dgm:cxn modelId="{3019BA00-8417-4DC0-949F-B2FA8BE81C00}" type="presOf" srcId="{8A5C0D18-6BDA-454E-B9E8-01B5B0FEAA8C}" destId="{E0FFDEE9-3523-4E48-AB1F-AB17A1628127}" srcOrd="0" destOrd="0" presId="urn:microsoft.com/office/officeart/2005/8/layout/radial6"/>
    <dgm:cxn modelId="{50D7F28D-AD7F-45D0-8D57-17AC5C1F4E5D}" type="presOf" srcId="{E2D66404-DD28-4B95-9B86-0058FD932D4D}" destId="{D21E66FD-CB0E-4E70-AED9-E3637BA081B8}" srcOrd="0" destOrd="0" presId="urn:microsoft.com/office/officeart/2005/8/layout/radial6"/>
    <dgm:cxn modelId="{194804E5-CA19-4348-8BE9-7FCA6F8800F3}" type="presParOf" srcId="{D21E66FD-CB0E-4E70-AED9-E3637BA081B8}" destId="{2EADF40E-867E-4952-9938-FD8494A88D88}" srcOrd="0" destOrd="0" presId="urn:microsoft.com/office/officeart/2005/8/layout/radial6"/>
    <dgm:cxn modelId="{50E2DCF2-B0EE-46B8-9629-AFA7FFAE2465}" type="presParOf" srcId="{D21E66FD-CB0E-4E70-AED9-E3637BA081B8}" destId="{49807648-1EA4-479D-9EA0-2FD24E494BCF}" srcOrd="1" destOrd="0" presId="urn:microsoft.com/office/officeart/2005/8/layout/radial6"/>
    <dgm:cxn modelId="{4AE7F244-173E-4261-BB0C-90C0EAFE8B46}" type="presParOf" srcId="{D21E66FD-CB0E-4E70-AED9-E3637BA081B8}" destId="{7734D804-BE7A-4BFB-8744-95C7C33A6481}" srcOrd="2" destOrd="0" presId="urn:microsoft.com/office/officeart/2005/8/layout/radial6"/>
    <dgm:cxn modelId="{F4FCF62B-AAC8-49B8-B005-25D5C089EB37}" type="presParOf" srcId="{D21E66FD-CB0E-4E70-AED9-E3637BA081B8}" destId="{E0FFDEE9-3523-4E48-AB1F-AB17A1628127}" srcOrd="3" destOrd="0" presId="urn:microsoft.com/office/officeart/2005/8/layout/radial6"/>
    <dgm:cxn modelId="{9FB694DC-E42B-4824-94A8-E7F466CFBBA1}" type="presParOf" srcId="{D21E66FD-CB0E-4E70-AED9-E3637BA081B8}" destId="{71E67D6E-4F77-401D-9CD9-82B8336377D2}" srcOrd="4" destOrd="0" presId="urn:microsoft.com/office/officeart/2005/8/layout/radial6"/>
    <dgm:cxn modelId="{9B4273EF-068A-483E-8A14-C54486BD79D6}" type="presParOf" srcId="{D21E66FD-CB0E-4E70-AED9-E3637BA081B8}" destId="{66BAEC59-8B97-402B-A839-97C98D2D0887}" srcOrd="5" destOrd="0" presId="urn:microsoft.com/office/officeart/2005/8/layout/radial6"/>
    <dgm:cxn modelId="{9DF7F1EB-C6D0-455A-8CB0-462A9E0FC9BF}" type="presParOf" srcId="{D21E66FD-CB0E-4E70-AED9-E3637BA081B8}" destId="{348C9E45-8A32-4023-9FBB-00DC94EB8074}" srcOrd="6" destOrd="0" presId="urn:microsoft.com/office/officeart/2005/8/layout/radial6"/>
    <dgm:cxn modelId="{DB9D63A0-9951-46B5-86BB-4AD8CB817758}" type="presParOf" srcId="{D21E66FD-CB0E-4E70-AED9-E3637BA081B8}" destId="{CF6B6065-50D7-4193-8772-0577EF516E7B}" srcOrd="7" destOrd="0" presId="urn:microsoft.com/office/officeart/2005/8/layout/radial6"/>
    <dgm:cxn modelId="{989D31D4-C00F-4BCC-87B9-3E1794BF4C72}" type="presParOf" srcId="{D21E66FD-CB0E-4E70-AED9-E3637BA081B8}" destId="{F4B7BD4E-4967-4462-B373-2065826F5BEE}" srcOrd="8" destOrd="0" presId="urn:microsoft.com/office/officeart/2005/8/layout/radial6"/>
    <dgm:cxn modelId="{3B8F3EE4-B263-4012-BB69-16A7B0E535B2}" type="presParOf" srcId="{D21E66FD-CB0E-4E70-AED9-E3637BA081B8}" destId="{648AEF60-8DE2-4D1A-8C5F-FF645517CA07}" srcOrd="9" destOrd="0" presId="urn:microsoft.com/office/officeart/2005/8/layout/radial6"/>
    <dgm:cxn modelId="{FE91B5AD-BABD-4BFD-A903-76DECE160877}" type="presParOf" srcId="{D21E66FD-CB0E-4E70-AED9-E3637BA081B8}" destId="{29E95509-8852-4E7B-BBC0-55FD2628AC26}" srcOrd="10" destOrd="0" presId="urn:microsoft.com/office/officeart/2005/8/layout/radial6"/>
    <dgm:cxn modelId="{6C063DF1-DA65-4193-A1AD-9F4D3DFD6A85}" type="presParOf" srcId="{D21E66FD-CB0E-4E70-AED9-E3637BA081B8}" destId="{8BA14553-91AF-46ED-B9BE-B74DFF431B34}" srcOrd="11" destOrd="0" presId="urn:microsoft.com/office/officeart/2005/8/layout/radial6"/>
    <dgm:cxn modelId="{06D9B54A-449B-4A55-BC2B-DE345E813901}" type="presParOf" srcId="{D21E66FD-CB0E-4E70-AED9-E3637BA081B8}" destId="{8745F925-46F4-41A2-8310-1B805289FFB1}" srcOrd="12" destOrd="0" presId="urn:microsoft.com/office/officeart/2005/8/layout/radial6"/>
    <dgm:cxn modelId="{573673C1-61FA-479C-81DA-CA4A84A20E05}" type="presParOf" srcId="{D21E66FD-CB0E-4E70-AED9-E3637BA081B8}" destId="{20421C54-AE3D-41BE-9813-03C0D1101BE5}" srcOrd="13" destOrd="0" presId="urn:microsoft.com/office/officeart/2005/8/layout/radial6"/>
    <dgm:cxn modelId="{85ADC4B9-EFAC-4064-9001-EE845FA40251}" type="presParOf" srcId="{D21E66FD-CB0E-4E70-AED9-E3637BA081B8}" destId="{17EB84DD-2341-47E3-8C97-D8D7488370BD}" srcOrd="14" destOrd="0" presId="urn:microsoft.com/office/officeart/2005/8/layout/radial6"/>
    <dgm:cxn modelId="{0575D33E-7F07-496E-A139-BD83134CC5DF}" type="presParOf" srcId="{D21E66FD-CB0E-4E70-AED9-E3637BA081B8}" destId="{966FE8D6-EBCF-456E-9ABD-8FBDEFF38F3E}" srcOrd="15" destOrd="0" presId="urn:microsoft.com/office/officeart/2005/8/layout/radial6"/>
    <dgm:cxn modelId="{4469CD21-0B23-4C2E-8A42-FD36F481D49A}" type="presParOf" srcId="{D21E66FD-CB0E-4E70-AED9-E3637BA081B8}" destId="{DF564E5F-9D03-4FA0-9133-7C5438C8678C}" srcOrd="16" destOrd="0" presId="urn:microsoft.com/office/officeart/2005/8/layout/radial6"/>
    <dgm:cxn modelId="{84F9F2C9-2723-4E50-8CCE-CD121D3B0D16}" type="presParOf" srcId="{D21E66FD-CB0E-4E70-AED9-E3637BA081B8}" destId="{6F47205F-9E74-4FDA-B575-3F335160B312}" srcOrd="17" destOrd="0" presId="urn:microsoft.com/office/officeart/2005/8/layout/radial6"/>
    <dgm:cxn modelId="{EBDB81E5-D39C-43BC-81EE-FBC2E530BB13}" type="presParOf" srcId="{D21E66FD-CB0E-4E70-AED9-E3637BA081B8}" destId="{E36F45C4-55E6-4B47-BFE3-B32DFEC59E58}" srcOrd="18" destOrd="0" presId="urn:microsoft.com/office/officeart/2005/8/layout/radial6"/>
    <dgm:cxn modelId="{A0D67C97-8E87-4D25-A370-97BACBCEB4F3}" type="presParOf" srcId="{D21E66FD-CB0E-4E70-AED9-E3637BA081B8}" destId="{0976B587-0B0A-4396-ABBE-6E3914EC5CC0}" srcOrd="19" destOrd="0" presId="urn:microsoft.com/office/officeart/2005/8/layout/radial6"/>
    <dgm:cxn modelId="{10ABA9A8-7BA3-4D31-AA20-A50F1DF52BA9}" type="presParOf" srcId="{D21E66FD-CB0E-4E70-AED9-E3637BA081B8}" destId="{38A9F31F-E7D1-4B6F-9CCD-5B8C9504DCA7}" srcOrd="20" destOrd="0" presId="urn:microsoft.com/office/officeart/2005/8/layout/radial6"/>
    <dgm:cxn modelId="{FD525930-7240-481A-AE5B-1761AF490382}" type="presParOf" srcId="{D21E66FD-CB0E-4E70-AED9-E3637BA081B8}" destId="{44B1BF80-86F6-40C6-858C-F1259379688B}" srcOrd="21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3325FC35-9536-41FC-A5AD-B24F2BFD4E94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9279EEF3-A556-467F-880F-8F6BCC14FB68}">
      <dgm:prSet phldrT="[Text]"/>
      <dgm:spPr/>
      <dgm:t>
        <a:bodyPr/>
        <a:lstStyle/>
        <a:p>
          <a:r>
            <a:rPr lang="de-DE" dirty="0" smtClean="0"/>
            <a:t>Bestandsaufnahme - Unterlagensammlung- und Auswertung, Workshops, Kernprozessmatrix, Bewertung</a:t>
          </a:r>
          <a:endParaRPr lang="de-DE" dirty="0"/>
        </a:p>
      </dgm:t>
    </dgm:pt>
    <dgm:pt modelId="{D666AB55-ADDA-42BB-B79E-0222A07AE318}" type="parTrans" cxnId="{F3F87818-37C5-466B-96C0-ECB7A56C65E6}">
      <dgm:prSet/>
      <dgm:spPr/>
      <dgm:t>
        <a:bodyPr/>
        <a:lstStyle/>
        <a:p>
          <a:endParaRPr lang="de-DE"/>
        </a:p>
      </dgm:t>
    </dgm:pt>
    <dgm:pt modelId="{9BE9A05F-61BA-4125-AA4C-22217061925C}" type="sibTrans" cxnId="{F3F87818-37C5-466B-96C0-ECB7A56C65E6}">
      <dgm:prSet/>
      <dgm:spPr/>
      <dgm:t>
        <a:bodyPr/>
        <a:lstStyle/>
        <a:p>
          <a:endParaRPr lang="de-DE"/>
        </a:p>
      </dgm:t>
    </dgm:pt>
    <dgm:pt modelId="{E58621FC-3BE6-4D43-AE44-684428795D4E}">
      <dgm:prSet phldrT="[Text]" phldr="1"/>
      <dgm:spPr/>
      <dgm:t>
        <a:bodyPr/>
        <a:lstStyle/>
        <a:p>
          <a:endParaRPr lang="de-DE"/>
        </a:p>
      </dgm:t>
    </dgm:pt>
    <dgm:pt modelId="{40979440-638D-4437-A788-9D4F9BCCED08}" type="parTrans" cxnId="{2384C0A6-5A29-4C7E-A236-B42F7CD69460}">
      <dgm:prSet/>
      <dgm:spPr/>
      <dgm:t>
        <a:bodyPr/>
        <a:lstStyle/>
        <a:p>
          <a:endParaRPr lang="de-DE"/>
        </a:p>
      </dgm:t>
    </dgm:pt>
    <dgm:pt modelId="{729C3605-83DF-4077-AE3C-11F352DDCB77}" type="sibTrans" cxnId="{2384C0A6-5A29-4C7E-A236-B42F7CD69460}">
      <dgm:prSet/>
      <dgm:spPr/>
      <dgm:t>
        <a:bodyPr/>
        <a:lstStyle/>
        <a:p>
          <a:endParaRPr lang="de-DE"/>
        </a:p>
      </dgm:t>
    </dgm:pt>
    <dgm:pt modelId="{4AB143EE-F902-416F-AE17-309B225BADD0}">
      <dgm:prSet phldrT="[Text]" phldr="1"/>
      <dgm:spPr/>
      <dgm:t>
        <a:bodyPr/>
        <a:lstStyle/>
        <a:p>
          <a:endParaRPr lang="de-DE"/>
        </a:p>
      </dgm:t>
    </dgm:pt>
    <dgm:pt modelId="{CD9B6AE6-9AD1-49B7-B54C-612D583F5166}" type="parTrans" cxnId="{F5216D8A-6691-40B1-A55A-B44A6106DEB8}">
      <dgm:prSet/>
      <dgm:spPr/>
      <dgm:t>
        <a:bodyPr/>
        <a:lstStyle/>
        <a:p>
          <a:endParaRPr lang="de-DE"/>
        </a:p>
      </dgm:t>
    </dgm:pt>
    <dgm:pt modelId="{C6A236BC-E8A4-4631-AD70-A401A54E55AA}" type="sibTrans" cxnId="{F5216D8A-6691-40B1-A55A-B44A6106DEB8}">
      <dgm:prSet/>
      <dgm:spPr/>
      <dgm:t>
        <a:bodyPr/>
        <a:lstStyle/>
        <a:p>
          <a:endParaRPr lang="de-DE"/>
        </a:p>
      </dgm:t>
    </dgm:pt>
    <dgm:pt modelId="{B154CBD1-C3B2-4771-96F2-F2B9087F0E17}">
      <dgm:prSet phldrT="[Text]"/>
      <dgm:spPr/>
      <dgm:t>
        <a:bodyPr/>
        <a:lstStyle/>
        <a:p>
          <a:r>
            <a:rPr lang="de-DE" dirty="0" smtClean="0"/>
            <a:t>Planung der Einführung - Wer macht was bis wann? Verantwortlichkeiten, Projektstruktur</a:t>
          </a:r>
          <a:endParaRPr lang="de-DE" dirty="0"/>
        </a:p>
      </dgm:t>
    </dgm:pt>
    <dgm:pt modelId="{3517E6D5-7025-4B5E-A7E0-979CC5C229A9}" type="parTrans" cxnId="{20703CEA-6413-4AD8-85CD-FB9D0109C1DD}">
      <dgm:prSet/>
      <dgm:spPr/>
    </dgm:pt>
    <dgm:pt modelId="{A7C59A08-57DF-426B-916E-DDF7B6C42CA6}" type="sibTrans" cxnId="{20703CEA-6413-4AD8-85CD-FB9D0109C1DD}">
      <dgm:prSet/>
      <dgm:spPr/>
    </dgm:pt>
    <dgm:pt modelId="{BFA44052-711A-43E8-A053-81CC971A1E88}">
      <dgm:prSet phldrT="[Text]"/>
      <dgm:spPr/>
      <dgm:t>
        <a:bodyPr/>
        <a:lstStyle/>
        <a:p>
          <a:r>
            <a:rPr lang="de-DE" dirty="0" smtClean="0"/>
            <a:t>Festlegung der Qualitätspolitik durch Leitung - Vision, Unternehmensziele, Abteilungsziele, Strategien, Maßnahmen</a:t>
          </a:r>
          <a:endParaRPr lang="de-DE" dirty="0"/>
        </a:p>
      </dgm:t>
    </dgm:pt>
    <dgm:pt modelId="{FFC6A327-9903-4B59-8C8B-F3D840BFA529}" type="parTrans" cxnId="{DB0C0DE6-13A9-4177-9783-F53D8C27D2A1}">
      <dgm:prSet/>
      <dgm:spPr/>
    </dgm:pt>
    <dgm:pt modelId="{4E620AF2-3CAE-427A-91BB-D0C55BA6B0E7}" type="sibTrans" cxnId="{DB0C0DE6-13A9-4177-9783-F53D8C27D2A1}">
      <dgm:prSet/>
      <dgm:spPr/>
    </dgm:pt>
    <dgm:pt modelId="{D6F07A5D-A73D-4F38-AF96-8C6DA6471C14}">
      <dgm:prSet phldrT="[Text]"/>
      <dgm:spPr/>
      <dgm:t>
        <a:bodyPr/>
        <a:lstStyle/>
        <a:p>
          <a:r>
            <a:rPr lang="de-DE" dirty="0" smtClean="0"/>
            <a:t>Schriftliche Darlegung der Prozesse -Wer tut was, warum und wie?</a:t>
          </a:r>
          <a:endParaRPr lang="de-DE" dirty="0"/>
        </a:p>
      </dgm:t>
    </dgm:pt>
    <dgm:pt modelId="{E79282B2-30C6-4BE5-B76C-B7AB3F167725}" type="parTrans" cxnId="{59F80DB8-C027-4E4F-9515-64C39C372F5A}">
      <dgm:prSet/>
      <dgm:spPr/>
    </dgm:pt>
    <dgm:pt modelId="{E6738188-6982-4249-A092-F5DB188A6703}" type="sibTrans" cxnId="{59F80DB8-C027-4E4F-9515-64C39C372F5A}">
      <dgm:prSet/>
      <dgm:spPr/>
    </dgm:pt>
    <dgm:pt modelId="{702BF6F8-FD55-465D-A0D9-C11B77D09F84}">
      <dgm:prSet phldrT="[Text]"/>
      <dgm:spPr/>
      <dgm:t>
        <a:bodyPr/>
        <a:lstStyle/>
        <a:p>
          <a:r>
            <a:rPr lang="de-DE" dirty="0" smtClean="0"/>
            <a:t>Organisation- und Ablaufoptimierung – Wer kann etwas einfacher und besser machen? </a:t>
          </a:r>
          <a:endParaRPr lang="de-DE" dirty="0"/>
        </a:p>
      </dgm:t>
    </dgm:pt>
    <dgm:pt modelId="{67CC7852-840B-4100-8306-C2F6045731A6}" type="parTrans" cxnId="{F8578402-3FAE-480D-9C0D-B9ADB8357DB8}">
      <dgm:prSet/>
      <dgm:spPr/>
    </dgm:pt>
    <dgm:pt modelId="{CE8B4274-A4E0-4673-9EE0-A1FD7F8229E7}" type="sibTrans" cxnId="{F8578402-3FAE-480D-9C0D-B9ADB8357DB8}">
      <dgm:prSet/>
      <dgm:spPr/>
    </dgm:pt>
    <dgm:pt modelId="{33A64E9B-64E8-45C2-A65D-332E16F8E768}">
      <dgm:prSet phldrT="[Text]"/>
      <dgm:spPr/>
      <dgm:t>
        <a:bodyPr/>
        <a:lstStyle/>
        <a:p>
          <a:r>
            <a:rPr lang="de-DE" dirty="0" smtClean="0"/>
            <a:t>Erstellung eines QM-Handbuches - Zusammenfassung der o.g. Punkte</a:t>
          </a:r>
          <a:endParaRPr lang="de-DE" dirty="0"/>
        </a:p>
      </dgm:t>
    </dgm:pt>
    <dgm:pt modelId="{74AD1085-9E21-4C05-805E-F41FE95F2ACA}" type="parTrans" cxnId="{03AACC4E-5EAB-4BCC-9372-70B15BE6E503}">
      <dgm:prSet/>
      <dgm:spPr/>
    </dgm:pt>
    <dgm:pt modelId="{96FCC0E2-D3DA-402A-8412-04827C70D2A1}" type="sibTrans" cxnId="{03AACC4E-5EAB-4BCC-9372-70B15BE6E503}">
      <dgm:prSet/>
      <dgm:spPr/>
    </dgm:pt>
    <dgm:pt modelId="{C2A65175-B27F-4608-8F3B-47598924F8B0}">
      <dgm:prSet phldrT="[Text]"/>
      <dgm:spPr/>
      <dgm:t>
        <a:bodyPr/>
        <a:lstStyle/>
        <a:p>
          <a:r>
            <a:rPr lang="de-DE" dirty="0" smtClean="0"/>
            <a:t>Interne Audits - Selbstüberprüfung/Kritik/ Zertifizierung - Fremdüberprüfung</a:t>
          </a:r>
          <a:endParaRPr lang="de-DE" dirty="0"/>
        </a:p>
      </dgm:t>
    </dgm:pt>
    <dgm:pt modelId="{60AC5B9F-9794-40B7-9F47-C50D3121C492}" type="parTrans" cxnId="{6F85D10D-1F18-4BD2-BB7F-E0881A43FE71}">
      <dgm:prSet/>
      <dgm:spPr/>
    </dgm:pt>
    <dgm:pt modelId="{21EBE0AD-3620-4CE2-987C-A48EB31483E1}" type="sibTrans" cxnId="{6F85D10D-1F18-4BD2-BB7F-E0881A43FE71}">
      <dgm:prSet/>
      <dgm:spPr/>
    </dgm:pt>
    <dgm:pt modelId="{3106A9D9-111E-4106-90C5-21B3A3A16563}">
      <dgm:prSet phldrT="[Text]"/>
      <dgm:spPr/>
      <dgm:t>
        <a:bodyPr/>
        <a:lstStyle/>
        <a:p>
          <a:endParaRPr lang="de-DE"/>
        </a:p>
      </dgm:t>
    </dgm:pt>
    <dgm:pt modelId="{1E63C3B4-2F24-4CAB-AF09-749612C5DF9B}" type="parTrans" cxnId="{1E85A681-B3D0-4225-874D-82B29C16D8D1}">
      <dgm:prSet/>
      <dgm:spPr/>
    </dgm:pt>
    <dgm:pt modelId="{24662BB7-B8CF-4F5B-904E-CC35B9F53BC1}" type="sibTrans" cxnId="{1E85A681-B3D0-4225-874D-82B29C16D8D1}">
      <dgm:prSet/>
      <dgm:spPr/>
    </dgm:pt>
    <dgm:pt modelId="{97452B8A-FC2F-46AD-8A21-3332B013274C}">
      <dgm:prSet phldrT="[Text]"/>
      <dgm:spPr/>
      <dgm:t>
        <a:bodyPr/>
        <a:lstStyle/>
        <a:p>
          <a:endParaRPr lang="de-DE" dirty="0"/>
        </a:p>
      </dgm:t>
    </dgm:pt>
    <dgm:pt modelId="{4ECB8380-1C3F-404C-A9A4-AF4719736405}" type="parTrans" cxnId="{D214F520-082A-4E72-A382-20CDBE98F48C}">
      <dgm:prSet/>
      <dgm:spPr/>
    </dgm:pt>
    <dgm:pt modelId="{BF6B2DD8-BCD6-45E3-8B2F-922896B77207}" type="sibTrans" cxnId="{D214F520-082A-4E72-A382-20CDBE98F48C}">
      <dgm:prSet/>
      <dgm:spPr/>
    </dgm:pt>
    <dgm:pt modelId="{18A96DAF-6DDA-436C-B8F7-2A5AA321EE2D}" type="pres">
      <dgm:prSet presAssocID="{3325FC35-9536-41FC-A5AD-B24F2BFD4E94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de-DE"/>
        </a:p>
      </dgm:t>
    </dgm:pt>
    <dgm:pt modelId="{4AE34DC6-5D66-4664-BF99-73AB3389367A}" type="pres">
      <dgm:prSet presAssocID="{3325FC35-9536-41FC-A5AD-B24F2BFD4E94}" presName="Name1" presStyleCnt="0"/>
      <dgm:spPr/>
    </dgm:pt>
    <dgm:pt modelId="{3F4162C9-CC62-4A3B-8667-DB1F48CC86C0}" type="pres">
      <dgm:prSet presAssocID="{3325FC35-9536-41FC-A5AD-B24F2BFD4E94}" presName="cycle" presStyleCnt="0"/>
      <dgm:spPr/>
    </dgm:pt>
    <dgm:pt modelId="{D86BA367-4351-4B3B-86C5-77710DD2CDBE}" type="pres">
      <dgm:prSet presAssocID="{3325FC35-9536-41FC-A5AD-B24F2BFD4E94}" presName="srcNode" presStyleLbl="node1" presStyleIdx="0" presStyleCnt="7"/>
      <dgm:spPr/>
    </dgm:pt>
    <dgm:pt modelId="{2996602E-D65B-45AE-9DAE-8924A4698C7C}" type="pres">
      <dgm:prSet presAssocID="{3325FC35-9536-41FC-A5AD-B24F2BFD4E94}" presName="conn" presStyleLbl="parChTrans1D2" presStyleIdx="0" presStyleCnt="1"/>
      <dgm:spPr/>
      <dgm:t>
        <a:bodyPr/>
        <a:lstStyle/>
        <a:p>
          <a:endParaRPr lang="de-DE"/>
        </a:p>
      </dgm:t>
    </dgm:pt>
    <dgm:pt modelId="{758B6F98-A3D0-4538-85EE-6C02B1542943}" type="pres">
      <dgm:prSet presAssocID="{3325FC35-9536-41FC-A5AD-B24F2BFD4E94}" presName="extraNode" presStyleLbl="node1" presStyleIdx="0" presStyleCnt="7"/>
      <dgm:spPr/>
    </dgm:pt>
    <dgm:pt modelId="{3F5FD9C5-D31D-47C1-8959-E1BBE947DC38}" type="pres">
      <dgm:prSet presAssocID="{3325FC35-9536-41FC-A5AD-B24F2BFD4E94}" presName="dstNode" presStyleLbl="node1" presStyleIdx="0" presStyleCnt="7"/>
      <dgm:spPr/>
    </dgm:pt>
    <dgm:pt modelId="{C2505473-6CC2-4690-B4F5-16E4DB96DEA6}" type="pres">
      <dgm:prSet presAssocID="{9279EEF3-A556-467F-880F-8F6BCC14FB68}" presName="text_1" presStyleLbl="node1" presStyleIdx="0" presStyleCnt="7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CFEC0EC-8F92-42D1-88AE-4618DFC54C92}" type="pres">
      <dgm:prSet presAssocID="{9279EEF3-A556-467F-880F-8F6BCC14FB68}" presName="accent_1" presStyleCnt="0"/>
      <dgm:spPr/>
    </dgm:pt>
    <dgm:pt modelId="{E0BBDB1F-2770-4126-BC55-BCF82F74A3E0}" type="pres">
      <dgm:prSet presAssocID="{9279EEF3-A556-467F-880F-8F6BCC14FB68}" presName="accentRepeatNode" presStyleLbl="solidFgAcc1" presStyleIdx="0" presStyleCnt="7"/>
      <dgm:spPr/>
    </dgm:pt>
    <dgm:pt modelId="{B96E3D1C-75EF-4179-A602-82185E936D70}" type="pres">
      <dgm:prSet presAssocID="{B154CBD1-C3B2-4771-96F2-F2B9087F0E17}" presName="text_2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0876BAC2-13FB-45FE-8CDA-152965B59EC0}" type="pres">
      <dgm:prSet presAssocID="{B154CBD1-C3B2-4771-96F2-F2B9087F0E17}" presName="accent_2" presStyleCnt="0"/>
      <dgm:spPr/>
    </dgm:pt>
    <dgm:pt modelId="{396BB8FB-DD67-4389-A75F-B2430E13A876}" type="pres">
      <dgm:prSet presAssocID="{B154CBD1-C3B2-4771-96F2-F2B9087F0E17}" presName="accentRepeatNode" presStyleLbl="solidFgAcc1" presStyleIdx="1" presStyleCnt="7"/>
      <dgm:spPr/>
    </dgm:pt>
    <dgm:pt modelId="{EF1041BA-43B0-4AAB-A297-4F9CD5858D88}" type="pres">
      <dgm:prSet presAssocID="{BFA44052-711A-43E8-A053-81CC971A1E88}" presName="text_3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24038DA-20C5-4223-8E4F-457BA1AB80DA}" type="pres">
      <dgm:prSet presAssocID="{BFA44052-711A-43E8-A053-81CC971A1E88}" presName="accent_3" presStyleCnt="0"/>
      <dgm:spPr/>
    </dgm:pt>
    <dgm:pt modelId="{82E6D871-F045-4967-8522-13026FF1D949}" type="pres">
      <dgm:prSet presAssocID="{BFA44052-711A-43E8-A053-81CC971A1E88}" presName="accentRepeatNode" presStyleLbl="solidFgAcc1" presStyleIdx="2" presStyleCnt="7"/>
      <dgm:spPr/>
    </dgm:pt>
    <dgm:pt modelId="{7D11E46A-0546-485E-ADA4-F6303483D20D}" type="pres">
      <dgm:prSet presAssocID="{D6F07A5D-A73D-4F38-AF96-8C6DA6471C14}" presName="text_4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0B02455-97B5-4F28-A95D-8EB351582CD2}" type="pres">
      <dgm:prSet presAssocID="{D6F07A5D-A73D-4F38-AF96-8C6DA6471C14}" presName="accent_4" presStyleCnt="0"/>
      <dgm:spPr/>
    </dgm:pt>
    <dgm:pt modelId="{7D490C88-BCBF-48A2-B0BE-3057FB975774}" type="pres">
      <dgm:prSet presAssocID="{D6F07A5D-A73D-4F38-AF96-8C6DA6471C14}" presName="accentRepeatNode" presStyleLbl="solidFgAcc1" presStyleIdx="3" presStyleCnt="7"/>
      <dgm:spPr/>
    </dgm:pt>
    <dgm:pt modelId="{EBCB35AC-7E86-46A9-A314-6BE8D9CF8495}" type="pres">
      <dgm:prSet presAssocID="{702BF6F8-FD55-465D-A0D9-C11B77D09F84}" presName="text_5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243430BF-9F8E-49FB-8C21-087B61C5A43B}" type="pres">
      <dgm:prSet presAssocID="{702BF6F8-FD55-465D-A0D9-C11B77D09F84}" presName="accent_5" presStyleCnt="0"/>
      <dgm:spPr/>
    </dgm:pt>
    <dgm:pt modelId="{26ADE723-0B33-4F79-B954-213232E6F6A4}" type="pres">
      <dgm:prSet presAssocID="{702BF6F8-FD55-465D-A0D9-C11B77D09F84}" presName="accentRepeatNode" presStyleLbl="solidFgAcc1" presStyleIdx="4" presStyleCnt="7"/>
      <dgm:spPr/>
    </dgm:pt>
    <dgm:pt modelId="{FDE026EB-1F62-4A55-A34A-1306808A3ECD}" type="pres">
      <dgm:prSet presAssocID="{33A64E9B-64E8-45C2-A65D-332E16F8E768}" presName="text_6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2C070A7-FC9E-4C94-8B81-1FCD6AD6EFB4}" type="pres">
      <dgm:prSet presAssocID="{33A64E9B-64E8-45C2-A65D-332E16F8E768}" presName="accent_6" presStyleCnt="0"/>
      <dgm:spPr/>
    </dgm:pt>
    <dgm:pt modelId="{4F8273D3-EF85-47F5-BB3E-8D7B85B052FC}" type="pres">
      <dgm:prSet presAssocID="{33A64E9B-64E8-45C2-A65D-332E16F8E768}" presName="accentRepeatNode" presStyleLbl="solidFgAcc1" presStyleIdx="5" presStyleCnt="7"/>
      <dgm:spPr/>
    </dgm:pt>
    <dgm:pt modelId="{6E44EC3E-D027-4CB9-B749-08BAA7308106}" type="pres">
      <dgm:prSet presAssocID="{C2A65175-B27F-4608-8F3B-47598924F8B0}" presName="text_7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4C5EB59-F536-4F64-AA84-EF899F3C32A4}" type="pres">
      <dgm:prSet presAssocID="{C2A65175-B27F-4608-8F3B-47598924F8B0}" presName="accent_7" presStyleCnt="0"/>
      <dgm:spPr/>
    </dgm:pt>
    <dgm:pt modelId="{F7F5D4A0-E947-415F-87C9-F0584D1CF8B0}" type="pres">
      <dgm:prSet presAssocID="{C2A65175-B27F-4608-8F3B-47598924F8B0}" presName="accentRepeatNode" presStyleLbl="solidFgAcc1" presStyleIdx="6" presStyleCnt="7"/>
      <dgm:spPr/>
    </dgm:pt>
  </dgm:ptLst>
  <dgm:cxnLst>
    <dgm:cxn modelId="{F3F87818-37C5-466B-96C0-ECB7A56C65E6}" srcId="{3325FC35-9536-41FC-A5AD-B24F2BFD4E94}" destId="{9279EEF3-A556-467F-880F-8F6BCC14FB68}" srcOrd="0" destOrd="0" parTransId="{D666AB55-ADDA-42BB-B79E-0222A07AE318}" sibTransId="{9BE9A05F-61BA-4125-AA4C-22217061925C}"/>
    <dgm:cxn modelId="{6F85D10D-1F18-4BD2-BB7F-E0881A43FE71}" srcId="{3325FC35-9536-41FC-A5AD-B24F2BFD4E94}" destId="{C2A65175-B27F-4608-8F3B-47598924F8B0}" srcOrd="6" destOrd="0" parTransId="{60AC5B9F-9794-40B7-9F47-C50D3121C492}" sibTransId="{21EBE0AD-3620-4CE2-987C-A48EB31483E1}"/>
    <dgm:cxn modelId="{F83D1DAD-FF4B-4628-AE76-F7D69F54BACB}" type="presOf" srcId="{B154CBD1-C3B2-4771-96F2-F2B9087F0E17}" destId="{B96E3D1C-75EF-4179-A602-82185E936D70}" srcOrd="0" destOrd="0" presId="urn:microsoft.com/office/officeart/2008/layout/VerticalCurvedList"/>
    <dgm:cxn modelId="{D214F520-082A-4E72-A382-20CDBE98F48C}" srcId="{3325FC35-9536-41FC-A5AD-B24F2BFD4E94}" destId="{97452B8A-FC2F-46AD-8A21-3332B013274C}" srcOrd="8" destOrd="0" parTransId="{4ECB8380-1C3F-404C-A9A4-AF4719736405}" sibTransId="{BF6B2DD8-BCD6-45E3-8B2F-922896B77207}"/>
    <dgm:cxn modelId="{F8578402-3FAE-480D-9C0D-B9ADB8357DB8}" srcId="{3325FC35-9536-41FC-A5AD-B24F2BFD4E94}" destId="{702BF6F8-FD55-465D-A0D9-C11B77D09F84}" srcOrd="4" destOrd="0" parTransId="{67CC7852-840B-4100-8306-C2F6045731A6}" sibTransId="{CE8B4274-A4E0-4673-9EE0-A1FD7F8229E7}"/>
    <dgm:cxn modelId="{E82DE360-AAED-4858-89F1-9A4FFED68114}" type="presOf" srcId="{9BE9A05F-61BA-4125-AA4C-22217061925C}" destId="{2996602E-D65B-45AE-9DAE-8924A4698C7C}" srcOrd="0" destOrd="0" presId="urn:microsoft.com/office/officeart/2008/layout/VerticalCurvedList"/>
    <dgm:cxn modelId="{03AACC4E-5EAB-4BCC-9372-70B15BE6E503}" srcId="{3325FC35-9536-41FC-A5AD-B24F2BFD4E94}" destId="{33A64E9B-64E8-45C2-A65D-332E16F8E768}" srcOrd="5" destOrd="0" parTransId="{74AD1085-9E21-4C05-805E-F41FE95F2ACA}" sibTransId="{96FCC0E2-D3DA-402A-8412-04827C70D2A1}"/>
    <dgm:cxn modelId="{2712DA2F-0270-4148-A5CE-331598564AB7}" type="presOf" srcId="{33A64E9B-64E8-45C2-A65D-332E16F8E768}" destId="{FDE026EB-1F62-4A55-A34A-1306808A3ECD}" srcOrd="0" destOrd="0" presId="urn:microsoft.com/office/officeart/2008/layout/VerticalCurvedList"/>
    <dgm:cxn modelId="{D6AB88D4-6BB8-4502-B7F2-FBC537CDE3DC}" type="presOf" srcId="{3325FC35-9536-41FC-A5AD-B24F2BFD4E94}" destId="{18A96DAF-6DDA-436C-B8F7-2A5AA321EE2D}" srcOrd="0" destOrd="0" presId="urn:microsoft.com/office/officeart/2008/layout/VerticalCurvedList"/>
    <dgm:cxn modelId="{4A63A117-EE7A-483D-8FE9-CC4A8CCE001B}" type="presOf" srcId="{D6F07A5D-A73D-4F38-AF96-8C6DA6471C14}" destId="{7D11E46A-0546-485E-ADA4-F6303483D20D}" srcOrd="0" destOrd="0" presId="urn:microsoft.com/office/officeart/2008/layout/VerticalCurvedList"/>
    <dgm:cxn modelId="{1E85A681-B3D0-4225-874D-82B29C16D8D1}" srcId="{3325FC35-9536-41FC-A5AD-B24F2BFD4E94}" destId="{3106A9D9-111E-4106-90C5-21B3A3A16563}" srcOrd="7" destOrd="0" parTransId="{1E63C3B4-2F24-4CAB-AF09-749612C5DF9B}" sibTransId="{24662BB7-B8CF-4F5B-904E-CC35B9F53BC1}"/>
    <dgm:cxn modelId="{8C5A05A2-6BF3-4366-AF23-6360FF10F9D1}" type="presOf" srcId="{C2A65175-B27F-4608-8F3B-47598924F8B0}" destId="{6E44EC3E-D027-4CB9-B749-08BAA7308106}" srcOrd="0" destOrd="0" presId="urn:microsoft.com/office/officeart/2008/layout/VerticalCurvedList"/>
    <dgm:cxn modelId="{F5216D8A-6691-40B1-A55A-B44A6106DEB8}" srcId="{3325FC35-9536-41FC-A5AD-B24F2BFD4E94}" destId="{4AB143EE-F902-416F-AE17-309B225BADD0}" srcOrd="10" destOrd="0" parTransId="{CD9B6AE6-9AD1-49B7-B54C-612D583F5166}" sibTransId="{C6A236BC-E8A4-4631-AD70-A401A54E55AA}"/>
    <dgm:cxn modelId="{20703CEA-6413-4AD8-85CD-FB9D0109C1DD}" srcId="{3325FC35-9536-41FC-A5AD-B24F2BFD4E94}" destId="{B154CBD1-C3B2-4771-96F2-F2B9087F0E17}" srcOrd="1" destOrd="0" parTransId="{3517E6D5-7025-4B5E-A7E0-979CC5C229A9}" sibTransId="{A7C59A08-57DF-426B-916E-DDF7B6C42CA6}"/>
    <dgm:cxn modelId="{DE268E27-2DB1-4DC2-917A-C9CDFA4278C9}" type="presOf" srcId="{BFA44052-711A-43E8-A053-81CC971A1E88}" destId="{EF1041BA-43B0-4AAB-A297-4F9CD5858D88}" srcOrd="0" destOrd="0" presId="urn:microsoft.com/office/officeart/2008/layout/VerticalCurvedList"/>
    <dgm:cxn modelId="{DB0C0DE6-13A9-4177-9783-F53D8C27D2A1}" srcId="{3325FC35-9536-41FC-A5AD-B24F2BFD4E94}" destId="{BFA44052-711A-43E8-A053-81CC971A1E88}" srcOrd="2" destOrd="0" parTransId="{FFC6A327-9903-4B59-8C8B-F3D840BFA529}" sibTransId="{4E620AF2-3CAE-427A-91BB-D0C55BA6B0E7}"/>
    <dgm:cxn modelId="{59F80DB8-C027-4E4F-9515-64C39C372F5A}" srcId="{3325FC35-9536-41FC-A5AD-B24F2BFD4E94}" destId="{D6F07A5D-A73D-4F38-AF96-8C6DA6471C14}" srcOrd="3" destOrd="0" parTransId="{E79282B2-30C6-4BE5-B76C-B7AB3F167725}" sibTransId="{E6738188-6982-4249-A092-F5DB188A6703}"/>
    <dgm:cxn modelId="{E332BE99-F3BB-414C-BFE8-633A77775473}" type="presOf" srcId="{702BF6F8-FD55-465D-A0D9-C11B77D09F84}" destId="{EBCB35AC-7E86-46A9-A314-6BE8D9CF8495}" srcOrd="0" destOrd="0" presId="urn:microsoft.com/office/officeart/2008/layout/VerticalCurvedList"/>
    <dgm:cxn modelId="{2384C0A6-5A29-4C7E-A236-B42F7CD69460}" srcId="{3325FC35-9536-41FC-A5AD-B24F2BFD4E94}" destId="{E58621FC-3BE6-4D43-AE44-684428795D4E}" srcOrd="9" destOrd="0" parTransId="{40979440-638D-4437-A788-9D4F9BCCED08}" sibTransId="{729C3605-83DF-4077-AE3C-11F352DDCB77}"/>
    <dgm:cxn modelId="{A2C50EBD-846C-416C-9616-F4FCFC9B37E2}" type="presOf" srcId="{9279EEF3-A556-467F-880F-8F6BCC14FB68}" destId="{C2505473-6CC2-4690-B4F5-16E4DB96DEA6}" srcOrd="0" destOrd="0" presId="urn:microsoft.com/office/officeart/2008/layout/VerticalCurvedList"/>
    <dgm:cxn modelId="{0F52D6FB-D1F2-48B4-8751-E87A2D1F5FC9}" type="presParOf" srcId="{18A96DAF-6DDA-436C-B8F7-2A5AA321EE2D}" destId="{4AE34DC6-5D66-4664-BF99-73AB3389367A}" srcOrd="0" destOrd="0" presId="urn:microsoft.com/office/officeart/2008/layout/VerticalCurvedList"/>
    <dgm:cxn modelId="{5A50B919-E815-4610-B2D7-888E009878FB}" type="presParOf" srcId="{4AE34DC6-5D66-4664-BF99-73AB3389367A}" destId="{3F4162C9-CC62-4A3B-8667-DB1F48CC86C0}" srcOrd="0" destOrd="0" presId="urn:microsoft.com/office/officeart/2008/layout/VerticalCurvedList"/>
    <dgm:cxn modelId="{6DFBB222-44AA-4FD4-892A-EA9E84AD7A5E}" type="presParOf" srcId="{3F4162C9-CC62-4A3B-8667-DB1F48CC86C0}" destId="{D86BA367-4351-4B3B-86C5-77710DD2CDBE}" srcOrd="0" destOrd="0" presId="urn:microsoft.com/office/officeart/2008/layout/VerticalCurvedList"/>
    <dgm:cxn modelId="{50E00579-1711-4C24-A2D6-7895F1820987}" type="presParOf" srcId="{3F4162C9-CC62-4A3B-8667-DB1F48CC86C0}" destId="{2996602E-D65B-45AE-9DAE-8924A4698C7C}" srcOrd="1" destOrd="0" presId="urn:microsoft.com/office/officeart/2008/layout/VerticalCurvedList"/>
    <dgm:cxn modelId="{84BCD224-42FE-45B8-AC1E-87772717FFE5}" type="presParOf" srcId="{3F4162C9-CC62-4A3B-8667-DB1F48CC86C0}" destId="{758B6F98-A3D0-4538-85EE-6C02B1542943}" srcOrd="2" destOrd="0" presId="urn:microsoft.com/office/officeart/2008/layout/VerticalCurvedList"/>
    <dgm:cxn modelId="{465AC713-2F74-4752-A474-0A3F2A820D58}" type="presParOf" srcId="{3F4162C9-CC62-4A3B-8667-DB1F48CC86C0}" destId="{3F5FD9C5-D31D-47C1-8959-E1BBE947DC38}" srcOrd="3" destOrd="0" presId="urn:microsoft.com/office/officeart/2008/layout/VerticalCurvedList"/>
    <dgm:cxn modelId="{50DE0EBD-14D8-4AD5-B156-C5D8AF7F87AA}" type="presParOf" srcId="{4AE34DC6-5D66-4664-BF99-73AB3389367A}" destId="{C2505473-6CC2-4690-B4F5-16E4DB96DEA6}" srcOrd="1" destOrd="0" presId="urn:microsoft.com/office/officeart/2008/layout/VerticalCurvedList"/>
    <dgm:cxn modelId="{BD5226FE-EC15-47AB-A25D-87E02232A7EE}" type="presParOf" srcId="{4AE34DC6-5D66-4664-BF99-73AB3389367A}" destId="{1CFEC0EC-8F92-42D1-88AE-4618DFC54C92}" srcOrd="2" destOrd="0" presId="urn:microsoft.com/office/officeart/2008/layout/VerticalCurvedList"/>
    <dgm:cxn modelId="{A42D60C4-2BDD-456A-AAAC-5A3B32D56DF3}" type="presParOf" srcId="{1CFEC0EC-8F92-42D1-88AE-4618DFC54C92}" destId="{E0BBDB1F-2770-4126-BC55-BCF82F74A3E0}" srcOrd="0" destOrd="0" presId="urn:microsoft.com/office/officeart/2008/layout/VerticalCurvedList"/>
    <dgm:cxn modelId="{E63A0B56-B7EF-474E-B021-7DF7BA9E3744}" type="presParOf" srcId="{4AE34DC6-5D66-4664-BF99-73AB3389367A}" destId="{B96E3D1C-75EF-4179-A602-82185E936D70}" srcOrd="3" destOrd="0" presId="urn:microsoft.com/office/officeart/2008/layout/VerticalCurvedList"/>
    <dgm:cxn modelId="{6FFC2C44-E322-46E0-8A1F-2BCAB847ACE0}" type="presParOf" srcId="{4AE34DC6-5D66-4664-BF99-73AB3389367A}" destId="{0876BAC2-13FB-45FE-8CDA-152965B59EC0}" srcOrd="4" destOrd="0" presId="urn:microsoft.com/office/officeart/2008/layout/VerticalCurvedList"/>
    <dgm:cxn modelId="{5FD3A3E3-9791-4B84-9F5D-D3B3C23B204D}" type="presParOf" srcId="{0876BAC2-13FB-45FE-8CDA-152965B59EC0}" destId="{396BB8FB-DD67-4389-A75F-B2430E13A876}" srcOrd="0" destOrd="0" presId="urn:microsoft.com/office/officeart/2008/layout/VerticalCurvedList"/>
    <dgm:cxn modelId="{EE6D5939-A9A1-47B9-9612-64674C5DD7F0}" type="presParOf" srcId="{4AE34DC6-5D66-4664-BF99-73AB3389367A}" destId="{EF1041BA-43B0-4AAB-A297-4F9CD5858D88}" srcOrd="5" destOrd="0" presId="urn:microsoft.com/office/officeart/2008/layout/VerticalCurvedList"/>
    <dgm:cxn modelId="{E78FFC4A-CBDF-4E15-A748-4979FD353B68}" type="presParOf" srcId="{4AE34DC6-5D66-4664-BF99-73AB3389367A}" destId="{F24038DA-20C5-4223-8E4F-457BA1AB80DA}" srcOrd="6" destOrd="0" presId="urn:microsoft.com/office/officeart/2008/layout/VerticalCurvedList"/>
    <dgm:cxn modelId="{A27C98C2-F2DA-4300-A631-512DEA5D841E}" type="presParOf" srcId="{F24038DA-20C5-4223-8E4F-457BA1AB80DA}" destId="{82E6D871-F045-4967-8522-13026FF1D949}" srcOrd="0" destOrd="0" presId="urn:microsoft.com/office/officeart/2008/layout/VerticalCurvedList"/>
    <dgm:cxn modelId="{F98D76C9-F1E3-4EAB-B154-A683B7B688E1}" type="presParOf" srcId="{4AE34DC6-5D66-4664-BF99-73AB3389367A}" destId="{7D11E46A-0546-485E-ADA4-F6303483D20D}" srcOrd="7" destOrd="0" presId="urn:microsoft.com/office/officeart/2008/layout/VerticalCurvedList"/>
    <dgm:cxn modelId="{13504D24-177F-453D-9620-4E0FA52E93B0}" type="presParOf" srcId="{4AE34DC6-5D66-4664-BF99-73AB3389367A}" destId="{C0B02455-97B5-4F28-A95D-8EB351582CD2}" srcOrd="8" destOrd="0" presId="urn:microsoft.com/office/officeart/2008/layout/VerticalCurvedList"/>
    <dgm:cxn modelId="{738537D7-AF5E-4B53-B2C0-93E7E466562F}" type="presParOf" srcId="{C0B02455-97B5-4F28-A95D-8EB351582CD2}" destId="{7D490C88-BCBF-48A2-B0BE-3057FB975774}" srcOrd="0" destOrd="0" presId="urn:microsoft.com/office/officeart/2008/layout/VerticalCurvedList"/>
    <dgm:cxn modelId="{F2255311-AFC6-4124-A700-ABCF68045082}" type="presParOf" srcId="{4AE34DC6-5D66-4664-BF99-73AB3389367A}" destId="{EBCB35AC-7E86-46A9-A314-6BE8D9CF8495}" srcOrd="9" destOrd="0" presId="urn:microsoft.com/office/officeart/2008/layout/VerticalCurvedList"/>
    <dgm:cxn modelId="{D51DAFBF-5D26-4E57-95E1-156C21AEA409}" type="presParOf" srcId="{4AE34DC6-5D66-4664-BF99-73AB3389367A}" destId="{243430BF-9F8E-49FB-8C21-087B61C5A43B}" srcOrd="10" destOrd="0" presId="urn:microsoft.com/office/officeart/2008/layout/VerticalCurvedList"/>
    <dgm:cxn modelId="{EAEE1D8C-6C6C-47E8-8151-BAEE830896D7}" type="presParOf" srcId="{243430BF-9F8E-49FB-8C21-087B61C5A43B}" destId="{26ADE723-0B33-4F79-B954-213232E6F6A4}" srcOrd="0" destOrd="0" presId="urn:microsoft.com/office/officeart/2008/layout/VerticalCurvedList"/>
    <dgm:cxn modelId="{FB8F1703-FCCF-4CC7-B68C-56BF32CE05B3}" type="presParOf" srcId="{4AE34DC6-5D66-4664-BF99-73AB3389367A}" destId="{FDE026EB-1F62-4A55-A34A-1306808A3ECD}" srcOrd="11" destOrd="0" presId="urn:microsoft.com/office/officeart/2008/layout/VerticalCurvedList"/>
    <dgm:cxn modelId="{73449481-98A3-471D-8A57-F07989EACE5C}" type="presParOf" srcId="{4AE34DC6-5D66-4664-BF99-73AB3389367A}" destId="{C2C070A7-FC9E-4C94-8B81-1FCD6AD6EFB4}" srcOrd="12" destOrd="0" presId="urn:microsoft.com/office/officeart/2008/layout/VerticalCurvedList"/>
    <dgm:cxn modelId="{B81BE89B-6BD2-4ACD-B8FE-FB7B6F2B7979}" type="presParOf" srcId="{C2C070A7-FC9E-4C94-8B81-1FCD6AD6EFB4}" destId="{4F8273D3-EF85-47F5-BB3E-8D7B85B052FC}" srcOrd="0" destOrd="0" presId="urn:microsoft.com/office/officeart/2008/layout/VerticalCurvedList"/>
    <dgm:cxn modelId="{19B6510B-EB70-4A1A-B065-BEC67F5B2415}" type="presParOf" srcId="{4AE34DC6-5D66-4664-BF99-73AB3389367A}" destId="{6E44EC3E-D027-4CB9-B749-08BAA7308106}" srcOrd="13" destOrd="0" presId="urn:microsoft.com/office/officeart/2008/layout/VerticalCurvedList"/>
    <dgm:cxn modelId="{85B57E96-BB73-4BA1-A5D3-328A82068019}" type="presParOf" srcId="{4AE34DC6-5D66-4664-BF99-73AB3389367A}" destId="{64C5EB59-F536-4F64-AA84-EF899F3C32A4}" srcOrd="14" destOrd="0" presId="urn:microsoft.com/office/officeart/2008/layout/VerticalCurvedList"/>
    <dgm:cxn modelId="{D7BEF4CC-2661-47F1-9162-6A00CBD9AA9E}" type="presParOf" srcId="{64C5EB59-F536-4F64-AA84-EF899F3C32A4}" destId="{F7F5D4A0-E947-415F-87C9-F0584D1CF8B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43D349-C60B-42E1-AB42-B40B58D6663F}">
      <dsp:nvSpPr>
        <dsp:cNvPr id="0" name=""/>
        <dsp:cNvSpPr/>
      </dsp:nvSpPr>
      <dsp:spPr>
        <a:xfrm>
          <a:off x="2966142" y="583792"/>
          <a:ext cx="3886211" cy="3886211"/>
        </a:xfrm>
        <a:prstGeom prst="blockArc">
          <a:avLst>
            <a:gd name="adj1" fmla="val 9000000"/>
            <a:gd name="adj2" fmla="val 16200000"/>
            <a:gd name="adj3" fmla="val 4641"/>
          </a:avLst>
        </a:prstGeom>
        <a:solidFill>
          <a:schemeClr val="accent1">
            <a:shade val="90000"/>
            <a:hueOff val="195273"/>
            <a:satOff val="-3183"/>
            <a:lumOff val="2362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94CF13-CC65-4579-A83E-212B38857156}">
      <dsp:nvSpPr>
        <dsp:cNvPr id="0" name=""/>
        <dsp:cNvSpPr/>
      </dsp:nvSpPr>
      <dsp:spPr>
        <a:xfrm>
          <a:off x="2966142" y="583792"/>
          <a:ext cx="3886211" cy="3886211"/>
        </a:xfrm>
        <a:prstGeom prst="blockArc">
          <a:avLst>
            <a:gd name="adj1" fmla="val 1800000"/>
            <a:gd name="adj2" fmla="val 9000000"/>
            <a:gd name="adj3" fmla="val 4641"/>
          </a:avLst>
        </a:prstGeom>
        <a:solidFill>
          <a:schemeClr val="accent1">
            <a:shade val="90000"/>
            <a:hueOff val="97636"/>
            <a:satOff val="-1592"/>
            <a:lumOff val="1181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ED2C125-A2D5-4352-BE21-764CF2494F26}">
      <dsp:nvSpPr>
        <dsp:cNvPr id="0" name=""/>
        <dsp:cNvSpPr/>
      </dsp:nvSpPr>
      <dsp:spPr>
        <a:xfrm>
          <a:off x="2966142" y="583792"/>
          <a:ext cx="3886211" cy="3886211"/>
        </a:xfrm>
        <a:prstGeom prst="blockArc">
          <a:avLst>
            <a:gd name="adj1" fmla="val 16200000"/>
            <a:gd name="adj2" fmla="val 1800000"/>
            <a:gd name="adj3" fmla="val 4641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EDC7A7-ADFB-432D-A487-98F4C45BDE96}">
      <dsp:nvSpPr>
        <dsp:cNvPr id="0" name=""/>
        <dsp:cNvSpPr/>
      </dsp:nvSpPr>
      <dsp:spPr>
        <a:xfrm>
          <a:off x="4014682" y="1632333"/>
          <a:ext cx="1789129" cy="1789129"/>
        </a:xfrm>
        <a:prstGeom prst="ellipse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Vision </a:t>
          </a:r>
          <a:r>
            <a:rPr lang="de-DE" sz="1400" kern="1200" dirty="0" smtClean="0"/>
            <a:t>= Bild einer Vorstellung in der Zukunft</a:t>
          </a:r>
          <a:endParaRPr lang="de-DE" sz="1400" kern="1200" dirty="0"/>
        </a:p>
      </dsp:txBody>
      <dsp:txXfrm>
        <a:off x="4276694" y="1894345"/>
        <a:ext cx="1265105" cy="1265105"/>
      </dsp:txXfrm>
    </dsp:sp>
    <dsp:sp modelId="{DC3CF34C-3621-4C8F-9C57-3DF318A2DE2C}">
      <dsp:nvSpPr>
        <dsp:cNvPr id="0" name=""/>
        <dsp:cNvSpPr/>
      </dsp:nvSpPr>
      <dsp:spPr>
        <a:xfrm>
          <a:off x="3818496" y="2683"/>
          <a:ext cx="2181502" cy="1252390"/>
        </a:xfrm>
        <a:prstGeom prst="ellipse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Strategie</a:t>
          </a:r>
          <a:r>
            <a:rPr lang="de-DE" sz="1600" kern="1200" dirty="0" smtClean="0"/>
            <a:t> </a:t>
          </a:r>
          <a:r>
            <a:rPr lang="de-DE" sz="1400" kern="1200" dirty="0" smtClean="0"/>
            <a:t>= langfristig geplante Verhaltensweisen</a:t>
          </a:r>
          <a:endParaRPr lang="de-DE" sz="1400" kern="1200" dirty="0"/>
        </a:p>
      </dsp:txBody>
      <dsp:txXfrm>
        <a:off x="4137970" y="186091"/>
        <a:ext cx="1542554" cy="885574"/>
      </dsp:txXfrm>
    </dsp:sp>
    <dsp:sp modelId="{1AAB19E7-E63B-47F5-8C43-F4EF025F488F}">
      <dsp:nvSpPr>
        <dsp:cNvPr id="0" name=""/>
        <dsp:cNvSpPr/>
      </dsp:nvSpPr>
      <dsp:spPr>
        <a:xfrm>
          <a:off x="5525356" y="2849712"/>
          <a:ext cx="2055248" cy="1252390"/>
        </a:xfrm>
        <a:prstGeom prst="ellipse">
          <a:avLst/>
        </a:prstGeom>
        <a:solidFill>
          <a:schemeClr val="accent1">
            <a:shade val="80000"/>
            <a:hueOff val="97636"/>
            <a:satOff val="-440"/>
            <a:lumOff val="13167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Maßnahmen</a:t>
          </a:r>
          <a:r>
            <a:rPr lang="de-DE" sz="1000" kern="1200" dirty="0" smtClean="0"/>
            <a:t> </a:t>
          </a:r>
          <a:r>
            <a:rPr lang="de-DE" sz="1400" kern="1200" dirty="0" smtClean="0"/>
            <a:t>= einzelne Verhaltensweisen</a:t>
          </a:r>
          <a:endParaRPr lang="de-DE" sz="1400" kern="1200" dirty="0"/>
        </a:p>
      </dsp:txBody>
      <dsp:txXfrm>
        <a:off x="5826340" y="3033120"/>
        <a:ext cx="1453280" cy="885574"/>
      </dsp:txXfrm>
    </dsp:sp>
    <dsp:sp modelId="{E50679EE-924C-405F-BD53-D02D09E9EB3C}">
      <dsp:nvSpPr>
        <dsp:cNvPr id="0" name=""/>
        <dsp:cNvSpPr/>
      </dsp:nvSpPr>
      <dsp:spPr>
        <a:xfrm>
          <a:off x="2203474" y="2849712"/>
          <a:ext cx="2124080" cy="1252390"/>
        </a:xfrm>
        <a:prstGeom prst="ellipse">
          <a:avLst/>
        </a:prstGeom>
        <a:solidFill>
          <a:schemeClr val="accent1">
            <a:shade val="80000"/>
            <a:hueOff val="195272"/>
            <a:satOff val="-880"/>
            <a:lumOff val="26334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000" kern="1200" dirty="0" smtClean="0"/>
            <a:t>Ziele </a:t>
          </a:r>
          <a:r>
            <a:rPr lang="de-DE" sz="1300" kern="1200" dirty="0" smtClean="0"/>
            <a:t>= </a:t>
          </a:r>
          <a:r>
            <a:rPr lang="de-DE" sz="1400" kern="1200" dirty="0" smtClean="0"/>
            <a:t>Formulierung von messbaren und realistischen Erwartungen</a:t>
          </a:r>
          <a:endParaRPr lang="de-DE" sz="1400" kern="1200" dirty="0"/>
        </a:p>
      </dsp:txBody>
      <dsp:txXfrm>
        <a:off x="2514538" y="3033120"/>
        <a:ext cx="1501952" cy="88557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24B08A-666E-47B9-B0D4-658E89D5373E}">
      <dsp:nvSpPr>
        <dsp:cNvPr id="0" name=""/>
        <dsp:cNvSpPr/>
      </dsp:nvSpPr>
      <dsp:spPr>
        <a:xfrm>
          <a:off x="2700818" y="0"/>
          <a:ext cx="4051227" cy="1456946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dirty="0" smtClean="0">
              <a:sym typeface="Wingdings" panose="05000000000000000000" pitchFamily="2" charset="2"/>
            </a:rPr>
            <a:t>Unternehmenspolitik und –ziele festlegen</a:t>
          </a:r>
          <a:endParaRPr lang="de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smtClean="0">
              <a:sym typeface="Wingdings" panose="05000000000000000000" pitchFamily="2" charset="2"/>
            </a:rPr>
            <a:t>Ressourcen zur Verfügung stellen</a:t>
          </a:r>
          <a:endParaRPr lang="de-DE" sz="1300" kern="1200" dirty="0" smtClean="0">
            <a:sym typeface="Wingdings" panose="05000000000000000000" pitchFamily="2" charset="2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smtClean="0">
              <a:sym typeface="Wingdings" panose="05000000000000000000" pitchFamily="2" charset="2"/>
            </a:rPr>
            <a:t>Unterstützung beim Ablauf</a:t>
          </a:r>
          <a:endParaRPr lang="de-DE" sz="1300" kern="1200" dirty="0" smtClean="0">
            <a:sym typeface="Wingdings" panose="05000000000000000000" pitchFamily="2" charset="2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smtClean="0">
              <a:sym typeface="Wingdings" panose="05000000000000000000" pitchFamily="2" charset="2"/>
            </a:rPr>
            <a:t>Freigabe der Unterlagen</a:t>
          </a:r>
          <a:endParaRPr lang="de-DE" sz="1300" kern="1200" dirty="0" smtClean="0">
            <a:sym typeface="Wingdings" panose="05000000000000000000" pitchFamily="2" charset="2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dirty="0" smtClean="0">
              <a:sym typeface="Wingdings" panose="05000000000000000000" pitchFamily="2" charset="2"/>
            </a:rPr>
            <a:t>Bewertung des QM-Systems</a:t>
          </a:r>
        </a:p>
      </dsp:txBody>
      <dsp:txXfrm>
        <a:off x="2700818" y="182118"/>
        <a:ext cx="3504872" cy="1092710"/>
      </dsp:txXfrm>
    </dsp:sp>
    <dsp:sp modelId="{EAD8A805-54A7-4089-B6E0-18CCD1AA9D36}">
      <dsp:nvSpPr>
        <dsp:cNvPr id="0" name=""/>
        <dsp:cNvSpPr/>
      </dsp:nvSpPr>
      <dsp:spPr>
        <a:xfrm>
          <a:off x="0" y="0"/>
          <a:ext cx="2700818" cy="1456946"/>
        </a:xfrm>
        <a:prstGeom prst="roundRect">
          <a:avLst/>
        </a:prstGeom>
        <a:solidFill>
          <a:srgbClr val="FFC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600" kern="1200" dirty="0" smtClean="0"/>
            <a:t>Leitung</a:t>
          </a:r>
          <a:endParaRPr lang="de-DE" sz="3600" kern="1200" dirty="0"/>
        </a:p>
      </dsp:txBody>
      <dsp:txXfrm>
        <a:off x="71122" y="71122"/>
        <a:ext cx="2558574" cy="1314702"/>
      </dsp:txXfrm>
    </dsp:sp>
    <dsp:sp modelId="{6DC737F0-E358-4A1F-AE5E-090903CD0CFB}">
      <dsp:nvSpPr>
        <dsp:cNvPr id="0" name=""/>
        <dsp:cNvSpPr/>
      </dsp:nvSpPr>
      <dsp:spPr>
        <a:xfrm>
          <a:off x="2700818" y="1602641"/>
          <a:ext cx="4051227" cy="1456946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dirty="0" smtClean="0">
              <a:sym typeface="Wingdings" panose="05000000000000000000" pitchFamily="2" charset="2"/>
            </a:rPr>
            <a:t>Planung der QM-Einführung</a:t>
          </a:r>
          <a:endParaRPr lang="de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smtClean="0">
              <a:sym typeface="Wingdings" panose="05000000000000000000" pitchFamily="2" charset="2"/>
            </a:rPr>
            <a:t>Organisation der Arbeitsgruppen</a:t>
          </a:r>
          <a:endParaRPr lang="de-DE" sz="1300" kern="1200" dirty="0" smtClean="0">
            <a:sym typeface="Wingdings" panose="05000000000000000000" pitchFamily="2" charset="2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smtClean="0">
              <a:sym typeface="Wingdings" panose="05000000000000000000" pitchFamily="2" charset="2"/>
            </a:rPr>
            <a:t>Hilfe bei der Ablauffestlegung</a:t>
          </a:r>
          <a:endParaRPr lang="de-DE" sz="1300" kern="1200" dirty="0" smtClean="0">
            <a:sym typeface="Wingdings" panose="05000000000000000000" pitchFamily="2" charset="2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smtClean="0">
              <a:sym typeface="Wingdings" panose="05000000000000000000" pitchFamily="2" charset="2"/>
            </a:rPr>
            <a:t>Pflege der QM-Unterlagen</a:t>
          </a:r>
          <a:endParaRPr lang="de-DE" sz="1300" kern="1200" dirty="0" smtClean="0">
            <a:sym typeface="Wingdings" panose="05000000000000000000" pitchFamily="2" charset="2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smtClean="0">
              <a:sym typeface="Wingdings" panose="05000000000000000000" pitchFamily="2" charset="2"/>
            </a:rPr>
            <a:t>Planung und Durchführung interner Audits</a:t>
          </a:r>
          <a:endParaRPr lang="de-DE" sz="1300" kern="1200" dirty="0" smtClean="0">
            <a:sym typeface="Wingdings" panose="05000000000000000000" pitchFamily="2" charset="2"/>
          </a:endParaRPr>
        </a:p>
      </dsp:txBody>
      <dsp:txXfrm>
        <a:off x="2700818" y="1784759"/>
        <a:ext cx="3504872" cy="1092710"/>
      </dsp:txXfrm>
    </dsp:sp>
    <dsp:sp modelId="{320C008B-69AB-48C5-8AE5-573FBDE63317}">
      <dsp:nvSpPr>
        <dsp:cNvPr id="0" name=""/>
        <dsp:cNvSpPr/>
      </dsp:nvSpPr>
      <dsp:spPr>
        <a:xfrm>
          <a:off x="0" y="1602641"/>
          <a:ext cx="2700818" cy="1456946"/>
        </a:xfrm>
        <a:prstGeom prst="roundRect">
          <a:avLst/>
        </a:prstGeom>
        <a:solidFill>
          <a:srgbClr val="92D05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600" kern="1200" dirty="0" smtClean="0"/>
            <a:t>QMB</a:t>
          </a:r>
          <a:endParaRPr lang="de-DE" sz="3600" kern="1200" dirty="0"/>
        </a:p>
      </dsp:txBody>
      <dsp:txXfrm>
        <a:off x="71122" y="1673763"/>
        <a:ext cx="2558574" cy="1314702"/>
      </dsp:txXfrm>
    </dsp:sp>
    <dsp:sp modelId="{CB07D682-3B43-4452-8890-28AB6CB360A0}">
      <dsp:nvSpPr>
        <dsp:cNvPr id="0" name=""/>
        <dsp:cNvSpPr/>
      </dsp:nvSpPr>
      <dsp:spPr>
        <a:xfrm>
          <a:off x="2700818" y="3205283"/>
          <a:ext cx="4051227" cy="1456946"/>
        </a:xfrm>
        <a:prstGeom prst="rightArrow">
          <a:avLst>
            <a:gd name="adj1" fmla="val 75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" tIns="8255" rIns="8255" bIns="8255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dirty="0" smtClean="0">
              <a:sym typeface="Wingdings" panose="05000000000000000000" pitchFamily="2" charset="2"/>
            </a:rPr>
            <a:t>Organisation, Optimierung und Dokumentation der Prozesse im eigenen Arbeitsbereich</a:t>
          </a:r>
          <a:endParaRPr lang="de-DE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1300" kern="1200" dirty="0" smtClean="0">
              <a:sym typeface="Wingdings" panose="05000000000000000000" pitchFamily="2" charset="2"/>
            </a:rPr>
            <a:t>Umsetzung der internen Vorgaben</a:t>
          </a:r>
        </a:p>
      </dsp:txBody>
      <dsp:txXfrm>
        <a:off x="2700818" y="3387401"/>
        <a:ext cx="3504872" cy="1092710"/>
      </dsp:txXfrm>
    </dsp:sp>
    <dsp:sp modelId="{4269BD33-B1AF-4294-9317-CF9E8EB03CA4}">
      <dsp:nvSpPr>
        <dsp:cNvPr id="0" name=""/>
        <dsp:cNvSpPr/>
      </dsp:nvSpPr>
      <dsp:spPr>
        <a:xfrm>
          <a:off x="0" y="3205283"/>
          <a:ext cx="2700818" cy="1456946"/>
        </a:xfrm>
        <a:prstGeom prst="roundRect">
          <a:avLst/>
        </a:prstGeom>
        <a:solidFill>
          <a:srgbClr val="00B0F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600" kern="1200" dirty="0" smtClean="0"/>
            <a:t>Alle Mitarbeiter</a:t>
          </a:r>
          <a:endParaRPr lang="de-DE" sz="3600" kern="1200" dirty="0"/>
        </a:p>
      </dsp:txBody>
      <dsp:txXfrm>
        <a:off x="71122" y="3276405"/>
        <a:ext cx="2558574" cy="1314702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08A79D-A20C-4AC8-B77A-55260CD60D3B}">
      <dsp:nvSpPr>
        <dsp:cNvPr id="0" name=""/>
        <dsp:cNvSpPr/>
      </dsp:nvSpPr>
      <dsp:spPr>
        <a:xfrm>
          <a:off x="2121175" y="2148"/>
          <a:ext cx="2386322" cy="1418282"/>
        </a:xfrm>
        <a:prstGeom prst="roundRect">
          <a:avLst/>
        </a:prstGeom>
        <a:solidFill>
          <a:srgbClr val="00B0F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de-DE" sz="1800" kern="1200" dirty="0" smtClean="0"/>
            <a:t>Dreifunktionales Modell</a:t>
          </a:r>
        </a:p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800" kern="1200" dirty="0"/>
        </a:p>
      </dsp:txBody>
      <dsp:txXfrm>
        <a:off x="2190410" y="71383"/>
        <a:ext cx="2247852" cy="1279812"/>
      </dsp:txXfrm>
    </dsp:sp>
    <dsp:sp modelId="{EC120F09-80CF-407B-8E9E-7CA1B5A4D240}">
      <dsp:nvSpPr>
        <dsp:cNvPr id="0" name=""/>
        <dsp:cNvSpPr/>
      </dsp:nvSpPr>
      <dsp:spPr>
        <a:xfrm>
          <a:off x="2121175" y="1491345"/>
          <a:ext cx="2386322" cy="1418282"/>
        </a:xfrm>
        <a:prstGeom prst="roundRect">
          <a:avLst/>
        </a:prstGeom>
        <a:solidFill>
          <a:srgbClr val="FF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Gesprächskategorien</a:t>
          </a:r>
          <a:endParaRPr lang="de-DE" sz="1800" kern="1200" dirty="0"/>
        </a:p>
      </dsp:txBody>
      <dsp:txXfrm>
        <a:off x="2190410" y="1560580"/>
        <a:ext cx="2247852" cy="1279812"/>
      </dsp:txXfrm>
    </dsp:sp>
    <dsp:sp modelId="{5BC274A6-F2DB-4170-97B4-0BEEDE7054C7}">
      <dsp:nvSpPr>
        <dsp:cNvPr id="0" name=""/>
        <dsp:cNvSpPr/>
      </dsp:nvSpPr>
      <dsp:spPr>
        <a:xfrm>
          <a:off x="2121175" y="2980541"/>
          <a:ext cx="2386322" cy="141828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Situationsbezogenes Führen</a:t>
          </a:r>
          <a:endParaRPr lang="de-DE" sz="1800" kern="1200" dirty="0"/>
        </a:p>
      </dsp:txBody>
      <dsp:txXfrm>
        <a:off x="2190410" y="3049776"/>
        <a:ext cx="2247852" cy="1279812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D3CC9A-3626-49DE-8ABB-E4A8E09A2402}">
      <dsp:nvSpPr>
        <dsp:cNvPr id="0" name=""/>
        <dsp:cNvSpPr/>
      </dsp:nvSpPr>
      <dsp:spPr>
        <a:xfrm rot="5400000">
          <a:off x="2747109" y="79310"/>
          <a:ext cx="3520778" cy="424235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/>
            <a:t>Gewinnung authentischer Informationen</a:t>
          </a:r>
          <a:endParaRPr lang="de-D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/>
            <a:t>Reagieren auf Emotionslage des Gesprächspartners durch Entwickeln und Aufrechterhalten einer Beziehung</a:t>
          </a:r>
          <a:endParaRPr lang="de-D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/>
            <a:t>Beeinflussung und Verhaltensmodifikation</a:t>
          </a:r>
          <a:endParaRPr lang="de-DE" sz="2000" kern="1200" dirty="0"/>
        </a:p>
      </dsp:txBody>
      <dsp:txXfrm rot="-5400000">
        <a:off x="2386323" y="611966"/>
        <a:ext cx="4070481" cy="3177038"/>
      </dsp:txXfrm>
    </dsp:sp>
    <dsp:sp modelId="{B508A79D-A20C-4AC8-B77A-55260CD60D3B}">
      <dsp:nvSpPr>
        <dsp:cNvPr id="0" name=""/>
        <dsp:cNvSpPr/>
      </dsp:nvSpPr>
      <dsp:spPr>
        <a:xfrm>
          <a:off x="0" y="0"/>
          <a:ext cx="2386322" cy="4400973"/>
        </a:xfrm>
        <a:prstGeom prst="roundRect">
          <a:avLst/>
        </a:prstGeom>
        <a:solidFill>
          <a:srgbClr val="00B0F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41910" rIns="83820" bIns="41910" numCol="1" spcCol="1270" anchor="ctr" anchorCtr="0">
          <a:noAutofit/>
        </a:bodyPr>
        <a:lstStyle/>
        <a:p>
          <a:pPr marL="0" marR="0" lvl="0" indent="0" algn="ctr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de-DE" sz="2200" kern="1200" dirty="0" smtClean="0"/>
            <a:t>Dreifunktionales Modell</a:t>
          </a:r>
        </a:p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200" kern="1200" dirty="0"/>
        </a:p>
      </dsp:txBody>
      <dsp:txXfrm>
        <a:off x="116491" y="116491"/>
        <a:ext cx="2153340" cy="4167991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FBBE72-374A-4736-A427-87DC0D876D2E}">
      <dsp:nvSpPr>
        <dsp:cNvPr id="0" name=""/>
        <dsp:cNvSpPr/>
      </dsp:nvSpPr>
      <dsp:spPr>
        <a:xfrm rot="5400000">
          <a:off x="2747109" y="79310"/>
          <a:ext cx="3520778" cy="424235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b="1" kern="1200" dirty="0" smtClean="0"/>
            <a:t>Rhetorik </a:t>
          </a:r>
          <a:r>
            <a:rPr lang="de-DE" sz="2000" kern="1200" dirty="0" smtClean="0">
              <a:sym typeface="Wingdings" panose="05000000000000000000" pitchFamily="2" charset="2"/>
            </a:rPr>
            <a:t> Informationen vermitteln</a:t>
          </a:r>
          <a:endParaRPr lang="de-D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b="1" kern="1200" dirty="0" smtClean="0"/>
            <a:t>Dialektik </a:t>
          </a:r>
          <a:r>
            <a:rPr lang="de-DE" sz="2000" kern="1200" dirty="0" smtClean="0">
              <a:sym typeface="Wingdings" panose="05000000000000000000" pitchFamily="2" charset="2"/>
            </a:rPr>
            <a:t> Diskussion/Argumentation</a:t>
          </a:r>
          <a:endParaRPr lang="de-D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b="1" kern="1200" dirty="0" err="1" smtClean="0"/>
            <a:t>Idiolektik</a:t>
          </a:r>
          <a:r>
            <a:rPr lang="de-DE" sz="2000" b="1" kern="1200" dirty="0" smtClean="0"/>
            <a:t> </a:t>
          </a:r>
          <a:r>
            <a:rPr lang="de-DE" sz="2000" kern="1200" dirty="0" smtClean="0">
              <a:sym typeface="Wingdings" panose="05000000000000000000" pitchFamily="2" charset="2"/>
            </a:rPr>
            <a:t> Information gewinnen (zurücknehmen/zuhören)</a:t>
          </a:r>
          <a:endParaRPr lang="de-DE" sz="2000" kern="1200" dirty="0"/>
        </a:p>
      </dsp:txBody>
      <dsp:txXfrm rot="-5400000">
        <a:off x="2386323" y="611966"/>
        <a:ext cx="4070481" cy="3177038"/>
      </dsp:txXfrm>
    </dsp:sp>
    <dsp:sp modelId="{EC120F09-80CF-407B-8E9E-7CA1B5A4D240}">
      <dsp:nvSpPr>
        <dsp:cNvPr id="0" name=""/>
        <dsp:cNvSpPr/>
      </dsp:nvSpPr>
      <dsp:spPr>
        <a:xfrm>
          <a:off x="0" y="0"/>
          <a:ext cx="2386322" cy="4400973"/>
        </a:xfrm>
        <a:prstGeom prst="roundRect">
          <a:avLst/>
        </a:prstGeom>
        <a:solidFill>
          <a:srgbClr val="FF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Gesprächskategorien</a:t>
          </a:r>
          <a:endParaRPr lang="de-DE" sz="1800" kern="1200" dirty="0"/>
        </a:p>
      </dsp:txBody>
      <dsp:txXfrm>
        <a:off x="116491" y="116491"/>
        <a:ext cx="2153340" cy="4167991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9A104C-F66C-47E7-AFF0-0890A1ECA51D}">
      <dsp:nvSpPr>
        <dsp:cNvPr id="0" name=""/>
        <dsp:cNvSpPr/>
      </dsp:nvSpPr>
      <dsp:spPr>
        <a:xfrm rot="5400000">
          <a:off x="2747109" y="79310"/>
          <a:ext cx="3520778" cy="4242351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/>
            <a:t>Delegieren</a:t>
          </a:r>
          <a:endParaRPr lang="de-D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/>
            <a:t>Trainieren</a:t>
          </a:r>
          <a:endParaRPr lang="de-D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/>
            <a:t>Dirigieren</a:t>
          </a:r>
          <a:endParaRPr lang="de-DE" sz="2000" kern="1200" dirty="0"/>
        </a:p>
      </dsp:txBody>
      <dsp:txXfrm rot="-5400000">
        <a:off x="2386323" y="611966"/>
        <a:ext cx="4070481" cy="3177038"/>
      </dsp:txXfrm>
    </dsp:sp>
    <dsp:sp modelId="{5BC274A6-F2DB-4170-97B4-0BEEDE7054C7}">
      <dsp:nvSpPr>
        <dsp:cNvPr id="0" name=""/>
        <dsp:cNvSpPr/>
      </dsp:nvSpPr>
      <dsp:spPr>
        <a:xfrm>
          <a:off x="0" y="0"/>
          <a:ext cx="2386322" cy="440097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Situationsbezogenes Führen</a:t>
          </a:r>
          <a:endParaRPr lang="de-DE" sz="1800" kern="1200" dirty="0"/>
        </a:p>
      </dsp:txBody>
      <dsp:txXfrm>
        <a:off x="116491" y="116491"/>
        <a:ext cx="2153340" cy="4167991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4E2CBD-113C-4256-A677-647E6E819DD6}">
      <dsp:nvSpPr>
        <dsp:cNvPr id="0" name=""/>
        <dsp:cNvSpPr/>
      </dsp:nvSpPr>
      <dsp:spPr>
        <a:xfrm>
          <a:off x="4291172" y="112552"/>
          <a:ext cx="1814512" cy="1814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800" b="1" kern="1200" dirty="0" smtClean="0"/>
            <a:t>DO </a:t>
          </a:r>
          <a:r>
            <a:rPr lang="de-DE" sz="2000" kern="1200" dirty="0" smtClean="0"/>
            <a:t>(Handeln, Entscheiden)</a:t>
          </a:r>
          <a:endParaRPr lang="de-DE" sz="2000" kern="1200" dirty="0"/>
        </a:p>
      </dsp:txBody>
      <dsp:txXfrm>
        <a:off x="4291172" y="112552"/>
        <a:ext cx="1814512" cy="1814512"/>
      </dsp:txXfrm>
    </dsp:sp>
    <dsp:sp modelId="{9F392352-4C8D-48C2-89D3-C22B0929D327}">
      <dsp:nvSpPr>
        <dsp:cNvPr id="0" name=""/>
        <dsp:cNvSpPr/>
      </dsp:nvSpPr>
      <dsp:spPr>
        <a:xfrm>
          <a:off x="1095223" y="-1739"/>
          <a:ext cx="5124753" cy="5124753"/>
        </a:xfrm>
        <a:prstGeom prst="circularArrow">
          <a:avLst>
            <a:gd name="adj1" fmla="val 6904"/>
            <a:gd name="adj2" fmla="val 465532"/>
            <a:gd name="adj3" fmla="val 548657"/>
            <a:gd name="adj4" fmla="val 20585811"/>
            <a:gd name="adj5" fmla="val 805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8ADB4D-5C9E-4861-A627-BA9650982559}">
      <dsp:nvSpPr>
        <dsp:cNvPr id="0" name=""/>
        <dsp:cNvSpPr/>
      </dsp:nvSpPr>
      <dsp:spPr>
        <a:xfrm>
          <a:off x="4291172" y="3194210"/>
          <a:ext cx="1814512" cy="1814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800" b="1" kern="1200" dirty="0" smtClean="0"/>
            <a:t>CHECK </a:t>
          </a:r>
          <a:r>
            <a:rPr lang="de-DE" sz="2000" kern="1200" dirty="0" smtClean="0"/>
            <a:t>(Überprüfen)</a:t>
          </a:r>
          <a:endParaRPr lang="de-DE" sz="2000" kern="1200" dirty="0"/>
        </a:p>
      </dsp:txBody>
      <dsp:txXfrm>
        <a:off x="4291172" y="3194210"/>
        <a:ext cx="1814512" cy="1814512"/>
      </dsp:txXfrm>
    </dsp:sp>
    <dsp:sp modelId="{F9FFEB42-42F3-4188-BD51-6F4067D2D1F6}">
      <dsp:nvSpPr>
        <dsp:cNvPr id="0" name=""/>
        <dsp:cNvSpPr/>
      </dsp:nvSpPr>
      <dsp:spPr>
        <a:xfrm>
          <a:off x="1095223" y="-1739"/>
          <a:ext cx="5124753" cy="5124753"/>
        </a:xfrm>
        <a:prstGeom prst="circularArrow">
          <a:avLst>
            <a:gd name="adj1" fmla="val 6904"/>
            <a:gd name="adj2" fmla="val 465532"/>
            <a:gd name="adj3" fmla="val 5948657"/>
            <a:gd name="adj4" fmla="val 4385811"/>
            <a:gd name="adj5" fmla="val 805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93F0B6-ECAB-4A9F-BA33-2C052DAEB859}">
      <dsp:nvSpPr>
        <dsp:cNvPr id="0" name=""/>
        <dsp:cNvSpPr/>
      </dsp:nvSpPr>
      <dsp:spPr>
        <a:xfrm>
          <a:off x="1209514" y="3194210"/>
          <a:ext cx="1814512" cy="1814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800" b="1" kern="1200" dirty="0" smtClean="0"/>
            <a:t>ACT </a:t>
          </a:r>
          <a:r>
            <a:rPr lang="de-DE" sz="2000" kern="1200" dirty="0" smtClean="0"/>
            <a:t>(Ändern, Anpassen)</a:t>
          </a:r>
          <a:endParaRPr lang="de-DE" sz="2000" kern="1200" dirty="0"/>
        </a:p>
      </dsp:txBody>
      <dsp:txXfrm>
        <a:off x="1209514" y="3194210"/>
        <a:ext cx="1814512" cy="1814512"/>
      </dsp:txXfrm>
    </dsp:sp>
    <dsp:sp modelId="{FD91EF6C-DF87-4F12-B5DD-3C48B8A0515B}">
      <dsp:nvSpPr>
        <dsp:cNvPr id="0" name=""/>
        <dsp:cNvSpPr/>
      </dsp:nvSpPr>
      <dsp:spPr>
        <a:xfrm>
          <a:off x="1095223" y="-1739"/>
          <a:ext cx="5124753" cy="5124753"/>
        </a:xfrm>
        <a:prstGeom prst="circularArrow">
          <a:avLst>
            <a:gd name="adj1" fmla="val 6904"/>
            <a:gd name="adj2" fmla="val 465532"/>
            <a:gd name="adj3" fmla="val 11348657"/>
            <a:gd name="adj4" fmla="val 9785811"/>
            <a:gd name="adj5" fmla="val 805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4420EA-A275-43B8-A054-2ED2DCDB6743}">
      <dsp:nvSpPr>
        <dsp:cNvPr id="0" name=""/>
        <dsp:cNvSpPr/>
      </dsp:nvSpPr>
      <dsp:spPr>
        <a:xfrm>
          <a:off x="1209514" y="112552"/>
          <a:ext cx="1814512" cy="18145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800" b="1" kern="1200" dirty="0" smtClean="0"/>
            <a:t>PLAN </a:t>
          </a:r>
          <a:r>
            <a:rPr lang="de-DE" sz="2000" kern="1200" dirty="0" smtClean="0"/>
            <a:t>(Planen)</a:t>
          </a:r>
          <a:endParaRPr lang="de-DE" sz="2000" kern="1200" dirty="0"/>
        </a:p>
      </dsp:txBody>
      <dsp:txXfrm>
        <a:off x="1209514" y="112552"/>
        <a:ext cx="1814512" cy="1814512"/>
      </dsp:txXfrm>
    </dsp:sp>
    <dsp:sp modelId="{5AF7525E-DA99-4C63-9F35-6455B3DC3D33}">
      <dsp:nvSpPr>
        <dsp:cNvPr id="0" name=""/>
        <dsp:cNvSpPr/>
      </dsp:nvSpPr>
      <dsp:spPr>
        <a:xfrm>
          <a:off x="1095223" y="-1739"/>
          <a:ext cx="5124753" cy="5124753"/>
        </a:xfrm>
        <a:prstGeom prst="circularArrow">
          <a:avLst>
            <a:gd name="adj1" fmla="val 6904"/>
            <a:gd name="adj2" fmla="val 465532"/>
            <a:gd name="adj3" fmla="val 16748657"/>
            <a:gd name="adj4" fmla="val 15185811"/>
            <a:gd name="adj5" fmla="val 8055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265A1B-2B33-470E-9815-A308DD1EA30B}">
      <dsp:nvSpPr>
        <dsp:cNvPr id="0" name=""/>
        <dsp:cNvSpPr/>
      </dsp:nvSpPr>
      <dsp:spPr>
        <a:xfrm>
          <a:off x="0" y="0"/>
          <a:ext cx="5145812" cy="7259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100" kern="1200" dirty="0" smtClean="0"/>
            <a:t>Vorbereitung/ Definition</a:t>
          </a:r>
          <a:endParaRPr lang="de-DE" sz="3100" kern="1200" dirty="0"/>
        </a:p>
      </dsp:txBody>
      <dsp:txXfrm>
        <a:off x="21261" y="21261"/>
        <a:ext cx="4277573" cy="683383"/>
      </dsp:txXfrm>
    </dsp:sp>
    <dsp:sp modelId="{136783FD-9E55-4215-91E3-BE89E7CCB0B3}">
      <dsp:nvSpPr>
        <dsp:cNvPr id="0" name=""/>
        <dsp:cNvSpPr/>
      </dsp:nvSpPr>
      <dsp:spPr>
        <a:xfrm>
          <a:off x="384265" y="826725"/>
          <a:ext cx="5145812" cy="7259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100" kern="1200" dirty="0" smtClean="0"/>
            <a:t>Planung</a:t>
          </a:r>
          <a:endParaRPr lang="de-DE" sz="3100" kern="1200" dirty="0"/>
        </a:p>
      </dsp:txBody>
      <dsp:txXfrm>
        <a:off x="405526" y="847986"/>
        <a:ext cx="4247187" cy="683383"/>
      </dsp:txXfrm>
    </dsp:sp>
    <dsp:sp modelId="{BDDB8D4B-BEEB-4B82-86F2-2115ACA00957}">
      <dsp:nvSpPr>
        <dsp:cNvPr id="0" name=""/>
        <dsp:cNvSpPr/>
      </dsp:nvSpPr>
      <dsp:spPr>
        <a:xfrm>
          <a:off x="768530" y="1653450"/>
          <a:ext cx="5145812" cy="7259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100" kern="1200" dirty="0" smtClean="0"/>
            <a:t>Durchführung</a:t>
          </a:r>
          <a:endParaRPr lang="de-DE" sz="3100" kern="1200" dirty="0"/>
        </a:p>
      </dsp:txBody>
      <dsp:txXfrm>
        <a:off x="789791" y="1674711"/>
        <a:ext cx="4247187" cy="683383"/>
      </dsp:txXfrm>
    </dsp:sp>
    <dsp:sp modelId="{591F5CC0-3D8A-4FB6-8861-E91F747F486B}">
      <dsp:nvSpPr>
        <dsp:cNvPr id="0" name=""/>
        <dsp:cNvSpPr/>
      </dsp:nvSpPr>
      <dsp:spPr>
        <a:xfrm>
          <a:off x="1152795" y="2480176"/>
          <a:ext cx="5145812" cy="7259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100" kern="1200" dirty="0" smtClean="0"/>
            <a:t>Abschluss</a:t>
          </a:r>
          <a:endParaRPr lang="de-DE" sz="3100" kern="1200" dirty="0"/>
        </a:p>
      </dsp:txBody>
      <dsp:txXfrm>
        <a:off x="1174056" y="2501437"/>
        <a:ext cx="4247187" cy="683383"/>
      </dsp:txXfrm>
    </dsp:sp>
    <dsp:sp modelId="{50997313-A089-4144-A403-7EA93FDC5B04}">
      <dsp:nvSpPr>
        <dsp:cNvPr id="0" name=""/>
        <dsp:cNvSpPr/>
      </dsp:nvSpPr>
      <dsp:spPr>
        <a:xfrm>
          <a:off x="1537061" y="3306901"/>
          <a:ext cx="5145812" cy="7259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lvl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100" kern="1200" dirty="0" smtClean="0"/>
            <a:t>Evaluation</a:t>
          </a:r>
          <a:endParaRPr lang="de-DE" sz="3100" kern="1200" dirty="0"/>
        </a:p>
      </dsp:txBody>
      <dsp:txXfrm>
        <a:off x="1558322" y="3328162"/>
        <a:ext cx="4247187" cy="683383"/>
      </dsp:txXfrm>
    </dsp:sp>
    <dsp:sp modelId="{9941D0B3-DD2F-4268-BEFD-7357E3A40A55}">
      <dsp:nvSpPr>
        <dsp:cNvPr id="0" name=""/>
        <dsp:cNvSpPr/>
      </dsp:nvSpPr>
      <dsp:spPr>
        <a:xfrm>
          <a:off x="4673974" y="530314"/>
          <a:ext cx="471838" cy="47183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100" kern="1200"/>
        </a:p>
      </dsp:txBody>
      <dsp:txXfrm>
        <a:off x="4780138" y="530314"/>
        <a:ext cx="259510" cy="355058"/>
      </dsp:txXfrm>
    </dsp:sp>
    <dsp:sp modelId="{6333187C-2B98-4DE0-9164-8794A5C27244}">
      <dsp:nvSpPr>
        <dsp:cNvPr id="0" name=""/>
        <dsp:cNvSpPr/>
      </dsp:nvSpPr>
      <dsp:spPr>
        <a:xfrm>
          <a:off x="5058239" y="1357039"/>
          <a:ext cx="471838" cy="47183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100" kern="1200"/>
        </a:p>
      </dsp:txBody>
      <dsp:txXfrm>
        <a:off x="5164403" y="1357039"/>
        <a:ext cx="259510" cy="355058"/>
      </dsp:txXfrm>
    </dsp:sp>
    <dsp:sp modelId="{D72DB927-0A29-4390-A874-8905830E5681}">
      <dsp:nvSpPr>
        <dsp:cNvPr id="0" name=""/>
        <dsp:cNvSpPr/>
      </dsp:nvSpPr>
      <dsp:spPr>
        <a:xfrm>
          <a:off x="5442505" y="2171666"/>
          <a:ext cx="471838" cy="47183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100" kern="1200"/>
        </a:p>
      </dsp:txBody>
      <dsp:txXfrm>
        <a:off x="5548669" y="2171666"/>
        <a:ext cx="259510" cy="355058"/>
      </dsp:txXfrm>
    </dsp:sp>
    <dsp:sp modelId="{EE02D349-F45D-49EB-BCEC-ABDFE7A16135}">
      <dsp:nvSpPr>
        <dsp:cNvPr id="0" name=""/>
        <dsp:cNvSpPr/>
      </dsp:nvSpPr>
      <dsp:spPr>
        <a:xfrm>
          <a:off x="5826770" y="3006457"/>
          <a:ext cx="471838" cy="471838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100" kern="1200"/>
        </a:p>
      </dsp:txBody>
      <dsp:txXfrm>
        <a:off x="5932934" y="3006457"/>
        <a:ext cx="259510" cy="355058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4170E8-E806-4C1C-AB05-6CA46950ECF3}">
      <dsp:nvSpPr>
        <dsp:cNvPr id="0" name=""/>
        <dsp:cNvSpPr/>
      </dsp:nvSpPr>
      <dsp:spPr>
        <a:xfrm>
          <a:off x="0" y="0"/>
          <a:ext cx="3573379" cy="10527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Vorbereitung/ Definition</a:t>
          </a:r>
          <a:endParaRPr lang="de-DE" sz="3000" kern="1200" dirty="0"/>
        </a:p>
      </dsp:txBody>
      <dsp:txXfrm>
        <a:off x="30834" y="30834"/>
        <a:ext cx="3511711" cy="991095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4170E8-E806-4C1C-AB05-6CA46950ECF3}">
      <dsp:nvSpPr>
        <dsp:cNvPr id="0" name=""/>
        <dsp:cNvSpPr/>
      </dsp:nvSpPr>
      <dsp:spPr>
        <a:xfrm>
          <a:off x="0" y="0"/>
          <a:ext cx="3573379" cy="10527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Planung</a:t>
          </a:r>
          <a:endParaRPr lang="de-DE" sz="3000" kern="1200" dirty="0"/>
        </a:p>
      </dsp:txBody>
      <dsp:txXfrm>
        <a:off x="30834" y="30834"/>
        <a:ext cx="3511711" cy="991095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4170E8-E806-4C1C-AB05-6CA46950ECF3}">
      <dsp:nvSpPr>
        <dsp:cNvPr id="0" name=""/>
        <dsp:cNvSpPr/>
      </dsp:nvSpPr>
      <dsp:spPr>
        <a:xfrm>
          <a:off x="0" y="0"/>
          <a:ext cx="3573379" cy="10527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Durchführung</a:t>
          </a:r>
          <a:endParaRPr lang="de-DE" sz="3000" kern="1200" dirty="0"/>
        </a:p>
      </dsp:txBody>
      <dsp:txXfrm>
        <a:off x="30834" y="30834"/>
        <a:ext cx="3511711" cy="99109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968EEA-80CD-4123-A53E-786E257DF5B2}">
      <dsp:nvSpPr>
        <dsp:cNvPr id="0" name=""/>
        <dsp:cNvSpPr/>
      </dsp:nvSpPr>
      <dsp:spPr>
        <a:xfrm rot="16200000">
          <a:off x="950008" y="1026476"/>
          <a:ext cx="3292467" cy="3068834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77800" rIns="160020" bIns="17780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800" kern="1200" dirty="0" smtClean="0"/>
        </a:p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800" kern="1200" dirty="0" smtClean="0"/>
            <a:t>Kunde/</a:t>
          </a:r>
        </a:p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800" kern="1200" dirty="0" smtClean="0"/>
            <a:t>Patient</a:t>
          </a:r>
        </a:p>
      </dsp:txBody>
      <dsp:txXfrm rot="5400000">
        <a:off x="1211660" y="1064495"/>
        <a:ext cx="2918999" cy="2992797"/>
      </dsp:txXfrm>
    </dsp:sp>
    <dsp:sp modelId="{CDE826C3-88F9-447F-AC54-1FB6444B37B3}">
      <dsp:nvSpPr>
        <dsp:cNvPr id="0" name=""/>
        <dsp:cNvSpPr/>
      </dsp:nvSpPr>
      <dsp:spPr>
        <a:xfrm rot="5400000">
          <a:off x="3053418" y="1007170"/>
          <a:ext cx="3292467" cy="3107445"/>
        </a:xfrm>
        <a:prstGeom prst="round2SameRect">
          <a:avLst>
            <a:gd name="adj1" fmla="val 16670"/>
            <a:gd name="adj2" fmla="val 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0020" tIns="177800" rIns="106680" bIns="177800" numCol="1" spcCol="1270" anchor="t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2800" kern="1200" dirty="0" smtClean="0"/>
        </a:p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800" kern="1200" dirty="0" smtClean="0"/>
            <a:t>Produzent/</a:t>
          </a:r>
        </a:p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800" kern="1200" dirty="0" smtClean="0"/>
            <a:t>Dienstleister</a:t>
          </a:r>
          <a:endParaRPr lang="de-DE" sz="2800" kern="1200" dirty="0"/>
        </a:p>
      </dsp:txBody>
      <dsp:txXfrm rot="-5400000">
        <a:off x="3145929" y="1066379"/>
        <a:ext cx="2955725" cy="2989027"/>
      </dsp:txXfrm>
    </dsp:sp>
    <dsp:sp modelId="{14D5C7DB-B121-4267-83E6-A8DC176287B9}">
      <dsp:nvSpPr>
        <dsp:cNvPr id="0" name=""/>
        <dsp:cNvSpPr/>
      </dsp:nvSpPr>
      <dsp:spPr>
        <a:xfrm>
          <a:off x="2596036" y="0"/>
          <a:ext cx="2103409" cy="2103307"/>
        </a:xfrm>
        <a:prstGeom prst="circularArrow">
          <a:avLst>
            <a:gd name="adj1" fmla="val 12500"/>
            <a:gd name="adj2" fmla="val 1142322"/>
            <a:gd name="adj3" fmla="val 20457678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8F3748-BD6E-48A5-9E3E-BDC10238A1AE}">
      <dsp:nvSpPr>
        <dsp:cNvPr id="0" name=""/>
        <dsp:cNvSpPr/>
      </dsp:nvSpPr>
      <dsp:spPr>
        <a:xfrm rot="10800000">
          <a:off x="2596036" y="3017967"/>
          <a:ext cx="2103409" cy="2103307"/>
        </a:xfrm>
        <a:prstGeom prst="circularArrow">
          <a:avLst>
            <a:gd name="adj1" fmla="val 12500"/>
            <a:gd name="adj2" fmla="val 1142322"/>
            <a:gd name="adj3" fmla="val 20457678"/>
            <a:gd name="adj4" fmla="val 10800000"/>
            <a:gd name="adj5" fmla="val 125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4170E8-E806-4C1C-AB05-6CA46950ECF3}">
      <dsp:nvSpPr>
        <dsp:cNvPr id="0" name=""/>
        <dsp:cNvSpPr/>
      </dsp:nvSpPr>
      <dsp:spPr>
        <a:xfrm>
          <a:off x="0" y="0"/>
          <a:ext cx="3573379" cy="10527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Abschluss</a:t>
          </a:r>
          <a:endParaRPr lang="de-DE" sz="3000" kern="1200" dirty="0"/>
        </a:p>
      </dsp:txBody>
      <dsp:txXfrm>
        <a:off x="30834" y="30834"/>
        <a:ext cx="3511711" cy="991095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44170E8-E806-4C1C-AB05-6CA46950ECF3}">
      <dsp:nvSpPr>
        <dsp:cNvPr id="0" name=""/>
        <dsp:cNvSpPr/>
      </dsp:nvSpPr>
      <dsp:spPr>
        <a:xfrm>
          <a:off x="0" y="0"/>
          <a:ext cx="3573379" cy="10527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lvl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500" kern="1200" dirty="0" smtClean="0"/>
            <a:t>Evaluation</a:t>
          </a:r>
          <a:endParaRPr lang="de-DE" sz="4500" kern="1200" dirty="0"/>
        </a:p>
      </dsp:txBody>
      <dsp:txXfrm>
        <a:off x="30834" y="30834"/>
        <a:ext cx="3511711" cy="991095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4D5E13-41E5-4806-BF54-95ECE2E6C7DC}">
      <dsp:nvSpPr>
        <dsp:cNvPr id="0" name=""/>
        <dsp:cNvSpPr/>
      </dsp:nvSpPr>
      <dsp:spPr>
        <a:xfrm>
          <a:off x="548639" y="0"/>
          <a:ext cx="6217920" cy="512127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236AB7-4E28-4CBB-A998-A8001A190293}">
      <dsp:nvSpPr>
        <dsp:cNvPr id="0" name=""/>
        <dsp:cNvSpPr/>
      </dsp:nvSpPr>
      <dsp:spPr>
        <a:xfrm>
          <a:off x="4485" y="1536382"/>
          <a:ext cx="1404381" cy="204851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kern="1200" dirty="0" smtClean="0"/>
            <a:t>Effizienz</a:t>
          </a:r>
          <a:endParaRPr lang="de-DE" sz="1200" kern="1200" dirty="0"/>
        </a:p>
      </dsp:txBody>
      <dsp:txXfrm>
        <a:off x="73041" y="1604938"/>
        <a:ext cx="1267269" cy="1911398"/>
      </dsp:txXfrm>
    </dsp:sp>
    <dsp:sp modelId="{2876A985-F882-4812-B9CF-5A6C9221085D}">
      <dsp:nvSpPr>
        <dsp:cNvPr id="0" name=""/>
        <dsp:cNvSpPr/>
      </dsp:nvSpPr>
      <dsp:spPr>
        <a:xfrm>
          <a:off x="1479947" y="1536382"/>
          <a:ext cx="1404381" cy="204851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kern="1200" dirty="0" smtClean="0"/>
            <a:t>Effektivität</a:t>
          </a:r>
          <a:endParaRPr lang="de-DE" sz="1200" kern="1200" dirty="0"/>
        </a:p>
      </dsp:txBody>
      <dsp:txXfrm>
        <a:off x="1548503" y="1604938"/>
        <a:ext cx="1267269" cy="1911398"/>
      </dsp:txXfrm>
    </dsp:sp>
    <dsp:sp modelId="{775733E0-5BA4-4B25-997D-3A6243CA3445}">
      <dsp:nvSpPr>
        <dsp:cNvPr id="0" name=""/>
        <dsp:cNvSpPr/>
      </dsp:nvSpPr>
      <dsp:spPr>
        <a:xfrm>
          <a:off x="2955409" y="1536382"/>
          <a:ext cx="1404381" cy="204851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kern="1200" dirty="0" smtClean="0"/>
            <a:t>Potentialorientiert</a:t>
          </a:r>
          <a:endParaRPr lang="de-DE" sz="1200" kern="1200" dirty="0"/>
        </a:p>
      </dsp:txBody>
      <dsp:txXfrm>
        <a:off x="3023965" y="1604938"/>
        <a:ext cx="1267269" cy="1911398"/>
      </dsp:txXfrm>
    </dsp:sp>
    <dsp:sp modelId="{E275B2C8-09F3-41B6-BDC1-060A1F781EC1}">
      <dsp:nvSpPr>
        <dsp:cNvPr id="0" name=""/>
        <dsp:cNvSpPr/>
      </dsp:nvSpPr>
      <dsp:spPr>
        <a:xfrm>
          <a:off x="4430871" y="1536382"/>
          <a:ext cx="1404381" cy="204851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kern="1200" dirty="0" smtClean="0"/>
            <a:t>Work-Life-Balance</a:t>
          </a:r>
          <a:endParaRPr lang="de-DE" sz="1200" kern="1200" dirty="0"/>
        </a:p>
      </dsp:txBody>
      <dsp:txXfrm>
        <a:off x="4499427" y="1604938"/>
        <a:ext cx="1267269" cy="1911398"/>
      </dsp:txXfrm>
    </dsp:sp>
    <dsp:sp modelId="{25993A00-7B7D-454D-A081-4F39D5075F6F}">
      <dsp:nvSpPr>
        <dsp:cNvPr id="0" name=""/>
        <dsp:cNvSpPr/>
      </dsp:nvSpPr>
      <dsp:spPr>
        <a:xfrm>
          <a:off x="5906332" y="1536382"/>
          <a:ext cx="1404381" cy="204851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200" kern="1200" dirty="0" smtClean="0"/>
            <a:t>Share-Life-Balance</a:t>
          </a:r>
          <a:endParaRPr lang="de-DE" sz="1200" kern="1200" dirty="0"/>
        </a:p>
      </dsp:txBody>
      <dsp:txXfrm>
        <a:off x="5974888" y="1604938"/>
        <a:ext cx="1267269" cy="1911398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7CF9C0-49C9-43A4-BAB9-355A45B419BF}">
      <dsp:nvSpPr>
        <dsp:cNvPr id="0" name=""/>
        <dsp:cNvSpPr/>
      </dsp:nvSpPr>
      <dsp:spPr>
        <a:xfrm>
          <a:off x="0" y="68672"/>
          <a:ext cx="7315200" cy="647595"/>
        </a:xfrm>
        <a:prstGeom prst="roundRect">
          <a:avLst/>
        </a:prstGeom>
        <a:solidFill>
          <a:srgbClr val="FFC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smtClean="0"/>
            <a:t>Eigene Zeitfresser</a:t>
          </a:r>
          <a:endParaRPr lang="de-DE" sz="2700" kern="1200" dirty="0"/>
        </a:p>
      </dsp:txBody>
      <dsp:txXfrm>
        <a:off x="31613" y="100285"/>
        <a:ext cx="7251974" cy="584369"/>
      </dsp:txXfrm>
    </dsp:sp>
    <dsp:sp modelId="{C25BA4E3-ADDF-4C80-B2A4-721595FB6328}">
      <dsp:nvSpPr>
        <dsp:cNvPr id="0" name=""/>
        <dsp:cNvSpPr/>
      </dsp:nvSpPr>
      <dsp:spPr>
        <a:xfrm>
          <a:off x="0" y="716267"/>
          <a:ext cx="7315200" cy="1844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2100" kern="1200" dirty="0" smtClean="0"/>
            <a:t>Schlechte Organisation – Arbeitsplatz, Ablage, Arbeitsplan</a:t>
          </a:r>
          <a:endParaRPr lang="de-DE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2100" kern="1200" dirty="0" smtClean="0"/>
            <a:t>Nicht NEIN sagen können</a:t>
          </a:r>
          <a:endParaRPr lang="de-DE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2100" kern="1200" dirty="0" smtClean="0"/>
            <a:t>Aufschieben – Termine, Anreize, Kontrollen</a:t>
          </a:r>
          <a:endParaRPr lang="de-DE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2100" kern="1200" dirty="0" smtClean="0"/>
            <a:t>Mangelndes Interesse </a:t>
          </a:r>
          <a:endParaRPr lang="de-DE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2100" kern="1200" dirty="0" smtClean="0"/>
            <a:t>Antriebslosigkeit, Burn-Out</a:t>
          </a:r>
          <a:endParaRPr lang="de-DE" sz="2100" kern="1200" dirty="0"/>
        </a:p>
      </dsp:txBody>
      <dsp:txXfrm>
        <a:off x="0" y="716267"/>
        <a:ext cx="7315200" cy="1844369"/>
      </dsp:txXfrm>
    </dsp:sp>
    <dsp:sp modelId="{A9542100-0DF1-43DF-A2E2-AB70BBBCF538}">
      <dsp:nvSpPr>
        <dsp:cNvPr id="0" name=""/>
        <dsp:cNvSpPr/>
      </dsp:nvSpPr>
      <dsp:spPr>
        <a:xfrm>
          <a:off x="0" y="2560637"/>
          <a:ext cx="7315200" cy="647595"/>
        </a:xfrm>
        <a:prstGeom prst="roundRect">
          <a:avLst/>
        </a:prstGeom>
        <a:solidFill>
          <a:srgbClr val="FF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700" kern="1200" dirty="0" smtClean="0"/>
            <a:t>Fremde Zeitfresser</a:t>
          </a:r>
          <a:endParaRPr lang="de-DE" sz="2700" kern="1200" dirty="0"/>
        </a:p>
      </dsp:txBody>
      <dsp:txXfrm>
        <a:off x="31613" y="2592250"/>
        <a:ext cx="7251974" cy="584369"/>
      </dsp:txXfrm>
    </dsp:sp>
    <dsp:sp modelId="{372C4B52-68B0-4426-BA5B-B2BA9FE6F8F3}">
      <dsp:nvSpPr>
        <dsp:cNvPr id="0" name=""/>
        <dsp:cNvSpPr/>
      </dsp:nvSpPr>
      <dsp:spPr>
        <a:xfrm>
          <a:off x="0" y="3208232"/>
          <a:ext cx="7315200" cy="1844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2258" tIns="34290" rIns="192024" bIns="34290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2100" kern="1200" dirty="0" smtClean="0"/>
            <a:t>Patienten – planen, informieren</a:t>
          </a:r>
          <a:endParaRPr lang="de-DE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2100" kern="1200" dirty="0" smtClean="0"/>
            <a:t>Angehörige – Termine vergeben</a:t>
          </a:r>
          <a:endParaRPr lang="de-DE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2100" kern="1200" dirty="0" smtClean="0"/>
            <a:t>Telefonate – Jetzt?</a:t>
          </a:r>
          <a:endParaRPr lang="de-DE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de-DE" sz="2100" kern="1200" dirty="0" smtClean="0"/>
            <a:t>Besprechungen – Notwendig? Planung </a:t>
          </a:r>
          <a:endParaRPr lang="de-DE" sz="2100" kern="1200" dirty="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de-DE" sz="2100" kern="1200" dirty="0"/>
        </a:p>
      </dsp:txBody>
      <dsp:txXfrm>
        <a:off x="0" y="3208232"/>
        <a:ext cx="7315200" cy="184436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066F8D-58F9-44B8-A858-39DC7015AE75}">
      <dsp:nvSpPr>
        <dsp:cNvPr id="0" name=""/>
        <dsp:cNvSpPr/>
      </dsp:nvSpPr>
      <dsp:spPr>
        <a:xfrm>
          <a:off x="2050715" y="0"/>
          <a:ext cx="1025357" cy="700683"/>
        </a:xfrm>
        <a:prstGeom prst="trapezoid">
          <a:avLst>
            <a:gd name="adj" fmla="val 731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tx1"/>
              </a:solidFill>
            </a:rPr>
            <a:t>Selbstverwirklichung</a:t>
          </a:r>
          <a:endParaRPr lang="de-DE" sz="1400" kern="1200" dirty="0"/>
        </a:p>
      </dsp:txBody>
      <dsp:txXfrm>
        <a:off x="2050715" y="0"/>
        <a:ext cx="1025357" cy="700683"/>
      </dsp:txXfrm>
    </dsp:sp>
    <dsp:sp modelId="{282FD2D7-D8F8-492A-953F-5B66F33541C9}">
      <dsp:nvSpPr>
        <dsp:cNvPr id="0" name=""/>
        <dsp:cNvSpPr/>
      </dsp:nvSpPr>
      <dsp:spPr>
        <a:xfrm>
          <a:off x="1538036" y="700683"/>
          <a:ext cx="2050715" cy="700683"/>
        </a:xfrm>
        <a:prstGeom prst="trapezoid">
          <a:avLst>
            <a:gd name="adj" fmla="val 731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tx1"/>
              </a:solidFill>
            </a:rPr>
            <a:t>Wertschätzung (Ansehen, Anerkennung)</a:t>
          </a:r>
        </a:p>
      </dsp:txBody>
      <dsp:txXfrm>
        <a:off x="1896911" y="700683"/>
        <a:ext cx="1332965" cy="700683"/>
      </dsp:txXfrm>
    </dsp:sp>
    <dsp:sp modelId="{763223E6-340C-41C1-B71D-8670994F8843}">
      <dsp:nvSpPr>
        <dsp:cNvPr id="0" name=""/>
        <dsp:cNvSpPr/>
      </dsp:nvSpPr>
      <dsp:spPr>
        <a:xfrm>
          <a:off x="1025357" y="1401366"/>
          <a:ext cx="3076073" cy="700683"/>
        </a:xfrm>
        <a:prstGeom prst="trapezoid">
          <a:avLst>
            <a:gd name="adj" fmla="val 731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tx1"/>
              </a:solidFill>
            </a:rPr>
            <a:t>Soziale Bedürfnisse (Familie, Liebe</a:t>
          </a:r>
          <a:r>
            <a:rPr lang="de-DE" sz="900" kern="1200" dirty="0" smtClean="0">
              <a:solidFill>
                <a:schemeClr val="tx1"/>
              </a:solidFill>
            </a:rPr>
            <a:t>)</a:t>
          </a:r>
        </a:p>
      </dsp:txBody>
      <dsp:txXfrm>
        <a:off x="1563670" y="1401366"/>
        <a:ext cx="1999447" cy="700683"/>
      </dsp:txXfrm>
    </dsp:sp>
    <dsp:sp modelId="{EB2DEA2E-7470-4E34-A92C-010715349F68}">
      <dsp:nvSpPr>
        <dsp:cNvPr id="0" name=""/>
        <dsp:cNvSpPr/>
      </dsp:nvSpPr>
      <dsp:spPr>
        <a:xfrm>
          <a:off x="512678" y="2102050"/>
          <a:ext cx="4101431" cy="700683"/>
        </a:xfrm>
        <a:prstGeom prst="trapezoid">
          <a:avLst>
            <a:gd name="adj" fmla="val 731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tx1"/>
              </a:solidFill>
            </a:rPr>
            <a:t>Sicherheitsbedürfnisse (</a:t>
          </a:r>
          <a:r>
            <a:rPr lang="de-DE" sz="1400" kern="1200" dirty="0" err="1" smtClean="0">
              <a:solidFill>
                <a:schemeClr val="tx1"/>
              </a:solidFill>
            </a:rPr>
            <a:t>Altersvorsorge,Krankenvorsorge</a:t>
          </a:r>
          <a:r>
            <a:rPr lang="de-DE" sz="1400" kern="1200" dirty="0" smtClean="0">
              <a:solidFill>
                <a:schemeClr val="tx1"/>
              </a:solidFill>
            </a:rPr>
            <a:t>, Wohnung)</a:t>
          </a:r>
        </a:p>
      </dsp:txBody>
      <dsp:txXfrm>
        <a:off x="1230429" y="2102050"/>
        <a:ext cx="2665930" cy="700683"/>
      </dsp:txXfrm>
    </dsp:sp>
    <dsp:sp modelId="{30FFBA0A-F782-4549-991A-889892EC44C7}">
      <dsp:nvSpPr>
        <dsp:cNvPr id="0" name=""/>
        <dsp:cNvSpPr/>
      </dsp:nvSpPr>
      <dsp:spPr>
        <a:xfrm>
          <a:off x="0" y="2802733"/>
          <a:ext cx="5126789" cy="700683"/>
        </a:xfrm>
        <a:prstGeom prst="trapezoid">
          <a:avLst>
            <a:gd name="adj" fmla="val 73168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tx1"/>
              </a:solidFill>
            </a:rPr>
            <a:t>Existenzbedürfnisse 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solidFill>
                <a:schemeClr val="tx1"/>
              </a:solidFill>
            </a:rPr>
            <a:t>(Schlaf, Nahrung, Kleidung…)</a:t>
          </a:r>
        </a:p>
      </dsp:txBody>
      <dsp:txXfrm>
        <a:off x="897188" y="2802733"/>
        <a:ext cx="3332412" cy="7006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6BC0E8-6B47-45A4-A20A-110E7A981DD9}">
      <dsp:nvSpPr>
        <dsp:cNvPr id="0" name=""/>
        <dsp:cNvSpPr/>
      </dsp:nvSpPr>
      <dsp:spPr>
        <a:xfrm>
          <a:off x="-3808033" y="-584869"/>
          <a:ext cx="4538745" cy="4538745"/>
        </a:xfrm>
        <a:prstGeom prst="blockArc">
          <a:avLst>
            <a:gd name="adj1" fmla="val 18900000"/>
            <a:gd name="adj2" fmla="val 2700000"/>
            <a:gd name="adj3" fmla="val 476"/>
          </a:avLst>
        </a:pr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95089F-D45F-425F-810B-E9C06DFB23B0}">
      <dsp:nvSpPr>
        <dsp:cNvPr id="0" name=""/>
        <dsp:cNvSpPr/>
      </dsp:nvSpPr>
      <dsp:spPr>
        <a:xfrm>
          <a:off x="320316" y="210495"/>
          <a:ext cx="7763473" cy="4212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4376" tIns="55880" rIns="55880" bIns="5588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b="1" kern="1200" dirty="0" smtClean="0"/>
            <a:t>Ziele setzen, vereinbaren </a:t>
          </a:r>
          <a:endParaRPr lang="de-DE" sz="2200" kern="1200" dirty="0"/>
        </a:p>
      </dsp:txBody>
      <dsp:txXfrm>
        <a:off x="320316" y="210495"/>
        <a:ext cx="7763473" cy="421260"/>
      </dsp:txXfrm>
    </dsp:sp>
    <dsp:sp modelId="{8383410C-708B-4E0D-8861-53F7FACBFCFE}">
      <dsp:nvSpPr>
        <dsp:cNvPr id="0" name=""/>
        <dsp:cNvSpPr/>
      </dsp:nvSpPr>
      <dsp:spPr>
        <a:xfrm>
          <a:off x="57028" y="157837"/>
          <a:ext cx="526575" cy="52657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7E8129-F7B4-4E58-832F-83CF9A9BD52E}">
      <dsp:nvSpPr>
        <dsp:cNvPr id="0" name=""/>
        <dsp:cNvSpPr/>
      </dsp:nvSpPr>
      <dsp:spPr>
        <a:xfrm>
          <a:off x="622179" y="842184"/>
          <a:ext cx="7461610" cy="4212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4376" tIns="55880" rIns="55880" bIns="5588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b="1" kern="1200" smtClean="0"/>
            <a:t>Planen </a:t>
          </a:r>
          <a:endParaRPr lang="de-DE" sz="2200" b="1" kern="1200" dirty="0"/>
        </a:p>
      </dsp:txBody>
      <dsp:txXfrm>
        <a:off x="622179" y="842184"/>
        <a:ext cx="7461610" cy="421260"/>
      </dsp:txXfrm>
    </dsp:sp>
    <dsp:sp modelId="{60AFFA8E-0D73-4824-984B-589DDFE0FAFB}">
      <dsp:nvSpPr>
        <dsp:cNvPr id="0" name=""/>
        <dsp:cNvSpPr/>
      </dsp:nvSpPr>
      <dsp:spPr>
        <a:xfrm>
          <a:off x="358891" y="789526"/>
          <a:ext cx="526575" cy="52657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B79E1C-8C1B-4FAF-8F3B-E6A4E0D6DEEB}">
      <dsp:nvSpPr>
        <dsp:cNvPr id="0" name=""/>
        <dsp:cNvSpPr/>
      </dsp:nvSpPr>
      <dsp:spPr>
        <a:xfrm>
          <a:off x="714827" y="1473873"/>
          <a:ext cx="7368962" cy="4212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4376" tIns="55880" rIns="55880" bIns="5588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b="1" kern="1200" smtClean="0"/>
            <a:t>Lenken, steuern</a:t>
          </a:r>
          <a:endParaRPr lang="de-DE" sz="2200" kern="1200" dirty="0" smtClean="0"/>
        </a:p>
      </dsp:txBody>
      <dsp:txXfrm>
        <a:off x="714827" y="1473873"/>
        <a:ext cx="7368962" cy="421260"/>
      </dsp:txXfrm>
    </dsp:sp>
    <dsp:sp modelId="{60A1FC59-04B5-4206-A452-51AB1BEE2674}">
      <dsp:nvSpPr>
        <dsp:cNvPr id="0" name=""/>
        <dsp:cNvSpPr/>
      </dsp:nvSpPr>
      <dsp:spPr>
        <a:xfrm>
          <a:off x="451539" y="1421215"/>
          <a:ext cx="526575" cy="52657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A20D5D-5EDB-4659-A339-92E54EE17B69}">
      <dsp:nvSpPr>
        <dsp:cNvPr id="0" name=""/>
        <dsp:cNvSpPr/>
      </dsp:nvSpPr>
      <dsp:spPr>
        <a:xfrm>
          <a:off x="622179" y="2105561"/>
          <a:ext cx="7461610" cy="4212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4376" tIns="55880" rIns="55880" bIns="5588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b="1" kern="1200" smtClean="0"/>
            <a:t>Darlegen</a:t>
          </a:r>
          <a:r>
            <a:rPr lang="de-DE" sz="2200" kern="1200" smtClean="0"/>
            <a:t> </a:t>
          </a:r>
          <a:endParaRPr lang="de-DE" sz="2200" kern="1200" dirty="0" smtClean="0"/>
        </a:p>
      </dsp:txBody>
      <dsp:txXfrm>
        <a:off x="622179" y="2105561"/>
        <a:ext cx="7461610" cy="421260"/>
      </dsp:txXfrm>
    </dsp:sp>
    <dsp:sp modelId="{D5CE6ABA-C34D-404C-BCF7-C63C727297BE}">
      <dsp:nvSpPr>
        <dsp:cNvPr id="0" name=""/>
        <dsp:cNvSpPr/>
      </dsp:nvSpPr>
      <dsp:spPr>
        <a:xfrm>
          <a:off x="358891" y="2052904"/>
          <a:ext cx="526575" cy="52657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7C6280C-94FB-4927-8D29-91AA0385D465}">
      <dsp:nvSpPr>
        <dsp:cNvPr id="0" name=""/>
        <dsp:cNvSpPr/>
      </dsp:nvSpPr>
      <dsp:spPr>
        <a:xfrm>
          <a:off x="320316" y="2737250"/>
          <a:ext cx="7763473" cy="42126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4376" tIns="55880" rIns="55880" bIns="5588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200" b="1" kern="1200" smtClean="0"/>
            <a:t>Verbessern</a:t>
          </a:r>
          <a:r>
            <a:rPr lang="de-DE" sz="2200" kern="1200" smtClean="0"/>
            <a:t> </a:t>
          </a:r>
          <a:endParaRPr lang="de-DE" sz="2200" kern="1200" dirty="0"/>
        </a:p>
      </dsp:txBody>
      <dsp:txXfrm>
        <a:off x="320316" y="2737250"/>
        <a:ext cx="7763473" cy="421260"/>
      </dsp:txXfrm>
    </dsp:sp>
    <dsp:sp modelId="{F94A35CC-693D-4C44-92D3-DEC7BC65DBA3}">
      <dsp:nvSpPr>
        <dsp:cNvPr id="0" name=""/>
        <dsp:cNvSpPr/>
      </dsp:nvSpPr>
      <dsp:spPr>
        <a:xfrm>
          <a:off x="57028" y="2684593"/>
          <a:ext cx="526575" cy="52657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FFC56B-5BBB-4695-9554-81535B3798AD}">
      <dsp:nvSpPr>
        <dsp:cNvPr id="0" name=""/>
        <dsp:cNvSpPr/>
      </dsp:nvSpPr>
      <dsp:spPr>
        <a:xfrm>
          <a:off x="0" y="1575059"/>
          <a:ext cx="7315200" cy="26034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67741" tIns="1187196" rIns="567741" bIns="14224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/>
            <a:t>Echt, authentisch (Sein = Schein)</a:t>
          </a:r>
          <a:endParaRPr lang="de-D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/>
            <a:t>Zielstrebig, gründlich, gutes Selbstmanagement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/>
            <a:t>Gute Planung, guter  Überblick</a:t>
          </a:r>
          <a:endParaRPr lang="de-DE" sz="20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de-DE" sz="2000" kern="1200" dirty="0" smtClean="0"/>
            <a:t>Entscheidungsfreudig</a:t>
          </a:r>
          <a:endParaRPr lang="de-DE" sz="2000" kern="1200" dirty="0"/>
        </a:p>
      </dsp:txBody>
      <dsp:txXfrm>
        <a:off x="0" y="1575059"/>
        <a:ext cx="7315200" cy="2603475"/>
      </dsp:txXfrm>
    </dsp:sp>
    <dsp:sp modelId="{E2FAD771-13FF-481E-8A03-CB9BC0F15F81}">
      <dsp:nvSpPr>
        <dsp:cNvPr id="0" name=""/>
        <dsp:cNvSpPr/>
      </dsp:nvSpPr>
      <dsp:spPr>
        <a:xfrm>
          <a:off x="365760" y="838239"/>
          <a:ext cx="5120640" cy="16826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5700" kern="1200" dirty="0" smtClean="0"/>
            <a:t>Guter Manager</a:t>
          </a:r>
          <a:endParaRPr lang="de-DE" sz="5700" kern="1200" dirty="0"/>
        </a:p>
      </dsp:txBody>
      <dsp:txXfrm>
        <a:off x="447900" y="920379"/>
        <a:ext cx="4956360" cy="151836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58A8EF4-1C0A-4DDE-A535-B53AF6A7FF61}">
      <dsp:nvSpPr>
        <dsp:cNvPr id="0" name=""/>
        <dsp:cNvSpPr/>
      </dsp:nvSpPr>
      <dsp:spPr>
        <a:xfrm>
          <a:off x="-5789305" y="-886259"/>
          <a:ext cx="6893793" cy="6893793"/>
        </a:xfrm>
        <a:prstGeom prst="blockArc">
          <a:avLst>
            <a:gd name="adj1" fmla="val 18900000"/>
            <a:gd name="adj2" fmla="val 2700000"/>
            <a:gd name="adj3" fmla="val 313"/>
          </a:avLst>
        </a:pr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A2F580-4936-420B-ACB4-8B2A36F2BE7C}">
      <dsp:nvSpPr>
        <dsp:cNvPr id="0" name=""/>
        <dsp:cNvSpPr/>
      </dsp:nvSpPr>
      <dsp:spPr>
        <a:xfrm>
          <a:off x="710832" y="512127"/>
          <a:ext cx="6533693" cy="10242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3002" tIns="134620" rIns="134620" bIns="134620" numCol="1" spcCol="1270" anchor="ctr" anchorCtr="0">
          <a:noAutofit/>
        </a:bodyPr>
        <a:lstStyle/>
        <a:p>
          <a:pPr lvl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5300" kern="1200" dirty="0" smtClean="0"/>
            <a:t>Strukturqualität</a:t>
          </a:r>
          <a:endParaRPr lang="de-DE" sz="5300" kern="1200" dirty="0"/>
        </a:p>
      </dsp:txBody>
      <dsp:txXfrm>
        <a:off x="710832" y="512127"/>
        <a:ext cx="6533693" cy="1024255"/>
      </dsp:txXfrm>
    </dsp:sp>
    <dsp:sp modelId="{C7F32711-3D34-4273-96E5-94ADCE51F1EB}">
      <dsp:nvSpPr>
        <dsp:cNvPr id="0" name=""/>
        <dsp:cNvSpPr/>
      </dsp:nvSpPr>
      <dsp:spPr>
        <a:xfrm>
          <a:off x="70673" y="384095"/>
          <a:ext cx="1280318" cy="12803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10B119-5179-4DB1-833F-E601B692251D}">
      <dsp:nvSpPr>
        <dsp:cNvPr id="0" name=""/>
        <dsp:cNvSpPr/>
      </dsp:nvSpPr>
      <dsp:spPr>
        <a:xfrm>
          <a:off x="1083149" y="2048510"/>
          <a:ext cx="6161376" cy="10242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3002" tIns="134620" rIns="134620" bIns="134620" numCol="1" spcCol="1270" anchor="ctr" anchorCtr="0">
          <a:noAutofit/>
        </a:bodyPr>
        <a:lstStyle/>
        <a:p>
          <a:pPr lvl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5300" kern="1200" smtClean="0"/>
            <a:t>Prozessqualität</a:t>
          </a:r>
          <a:endParaRPr lang="de-DE" sz="5300" kern="1200" dirty="0" smtClean="0"/>
        </a:p>
      </dsp:txBody>
      <dsp:txXfrm>
        <a:off x="1083149" y="2048510"/>
        <a:ext cx="6161376" cy="1024255"/>
      </dsp:txXfrm>
    </dsp:sp>
    <dsp:sp modelId="{AB79CF2C-4F8C-44E5-8A3F-F13C085D3188}">
      <dsp:nvSpPr>
        <dsp:cNvPr id="0" name=""/>
        <dsp:cNvSpPr/>
      </dsp:nvSpPr>
      <dsp:spPr>
        <a:xfrm>
          <a:off x="442990" y="1920478"/>
          <a:ext cx="1280318" cy="12803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1C7981-8D3F-4311-9A3C-868439DA1579}">
      <dsp:nvSpPr>
        <dsp:cNvPr id="0" name=""/>
        <dsp:cNvSpPr/>
      </dsp:nvSpPr>
      <dsp:spPr>
        <a:xfrm>
          <a:off x="710832" y="3584892"/>
          <a:ext cx="6533693" cy="102425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13002" tIns="134620" rIns="134620" bIns="134620" numCol="1" spcCol="1270" anchor="ctr" anchorCtr="0">
          <a:noAutofit/>
        </a:bodyPr>
        <a:lstStyle/>
        <a:p>
          <a:pPr lvl="0" algn="l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5300" kern="1200" smtClean="0"/>
            <a:t>Ergebnisqualität</a:t>
          </a:r>
          <a:endParaRPr lang="de-DE" sz="5300" kern="1200" dirty="0"/>
        </a:p>
      </dsp:txBody>
      <dsp:txXfrm>
        <a:off x="710832" y="3584892"/>
        <a:ext cx="6533693" cy="1024255"/>
      </dsp:txXfrm>
    </dsp:sp>
    <dsp:sp modelId="{6481D929-D475-4470-B4F6-9661E5016571}">
      <dsp:nvSpPr>
        <dsp:cNvPr id="0" name=""/>
        <dsp:cNvSpPr/>
      </dsp:nvSpPr>
      <dsp:spPr>
        <a:xfrm>
          <a:off x="70673" y="3456860"/>
          <a:ext cx="1280318" cy="1280318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E4D7C2-DCB6-4DAD-A4D2-0900F0C1A2AD}">
      <dsp:nvSpPr>
        <dsp:cNvPr id="0" name=""/>
        <dsp:cNvSpPr/>
      </dsp:nvSpPr>
      <dsp:spPr>
        <a:xfrm>
          <a:off x="4218844" y="1769115"/>
          <a:ext cx="1463713" cy="1049655"/>
        </a:xfrm>
        <a:prstGeom prst="ellipse">
          <a:avLst/>
        </a:prstGeom>
        <a:solidFill>
          <a:srgbClr val="00B0F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+mn-lt"/>
            </a:rPr>
            <a:t>Krankenhaus</a:t>
          </a:r>
          <a:endParaRPr lang="de-DE" sz="1400" kern="1200" dirty="0">
            <a:latin typeface="+mn-lt"/>
          </a:endParaRPr>
        </a:p>
      </dsp:txBody>
      <dsp:txXfrm>
        <a:off x="4433200" y="1922833"/>
        <a:ext cx="1035001" cy="742219"/>
      </dsp:txXfrm>
    </dsp:sp>
    <dsp:sp modelId="{3DD0D396-7506-4E32-87A6-76647B767FBC}">
      <dsp:nvSpPr>
        <dsp:cNvPr id="0" name=""/>
        <dsp:cNvSpPr/>
      </dsp:nvSpPr>
      <dsp:spPr>
        <a:xfrm rot="16104221">
          <a:off x="4574547" y="1407989"/>
          <a:ext cx="703463" cy="19272"/>
        </a:xfrm>
        <a:custGeom>
          <a:avLst/>
          <a:gdLst/>
          <a:ahLst/>
          <a:cxnLst/>
          <a:rect l="0" t="0" r="0" b="0"/>
          <a:pathLst>
            <a:path>
              <a:moveTo>
                <a:pt x="0" y="9636"/>
              </a:moveTo>
              <a:lnTo>
                <a:pt x="703463" y="963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0800000">
        <a:off x="4908692" y="1400038"/>
        <a:ext cx="35173" cy="35173"/>
      </dsp:txXfrm>
    </dsp:sp>
    <dsp:sp modelId="{48D933C5-49EF-467A-86E1-D2E47C8EA773}">
      <dsp:nvSpPr>
        <dsp:cNvPr id="0" name=""/>
        <dsp:cNvSpPr/>
      </dsp:nvSpPr>
      <dsp:spPr>
        <a:xfrm>
          <a:off x="4161179" y="16476"/>
          <a:ext cx="1481357" cy="104965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>
              <a:latin typeface="+mn-lt"/>
            </a:rPr>
            <a:t>Politik</a:t>
          </a:r>
          <a:endParaRPr lang="de-DE" sz="1400" kern="1200" dirty="0">
            <a:latin typeface="+mn-lt"/>
          </a:endParaRPr>
        </a:p>
      </dsp:txBody>
      <dsp:txXfrm>
        <a:off x="4378119" y="170194"/>
        <a:ext cx="1047477" cy="742219"/>
      </dsp:txXfrm>
    </dsp:sp>
    <dsp:sp modelId="{96C64CD7-8A9E-4142-8030-981893FA47B3}">
      <dsp:nvSpPr>
        <dsp:cNvPr id="0" name=""/>
        <dsp:cNvSpPr/>
      </dsp:nvSpPr>
      <dsp:spPr>
        <a:xfrm rot="18877092">
          <a:off x="5295834" y="1670275"/>
          <a:ext cx="521537" cy="19272"/>
        </a:xfrm>
        <a:custGeom>
          <a:avLst/>
          <a:gdLst/>
          <a:ahLst/>
          <a:cxnLst/>
          <a:rect l="0" t="0" r="0" b="0"/>
          <a:pathLst>
            <a:path>
              <a:moveTo>
                <a:pt x="0" y="9636"/>
              </a:moveTo>
              <a:lnTo>
                <a:pt x="521537" y="963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5543565" y="1666873"/>
        <a:ext cx="26076" cy="26076"/>
      </dsp:txXfrm>
    </dsp:sp>
    <dsp:sp modelId="{55D16395-5274-46A1-8A14-8896EAE7B976}">
      <dsp:nvSpPr>
        <dsp:cNvPr id="0" name=""/>
        <dsp:cNvSpPr/>
      </dsp:nvSpPr>
      <dsp:spPr>
        <a:xfrm>
          <a:off x="5423506" y="539349"/>
          <a:ext cx="1481357" cy="104965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>
              <a:latin typeface="+mn-lt"/>
            </a:rPr>
            <a:t>Patienten</a:t>
          </a:r>
        </a:p>
      </dsp:txBody>
      <dsp:txXfrm>
        <a:off x="5640446" y="693067"/>
        <a:ext cx="1047477" cy="742219"/>
      </dsp:txXfrm>
    </dsp:sp>
    <dsp:sp modelId="{6510B88E-D889-462A-924A-F90CA1EBF57E}">
      <dsp:nvSpPr>
        <dsp:cNvPr id="0" name=""/>
        <dsp:cNvSpPr/>
      </dsp:nvSpPr>
      <dsp:spPr>
        <a:xfrm rot="64461">
          <a:off x="5682284" y="2300505"/>
          <a:ext cx="264378" cy="19272"/>
        </a:xfrm>
        <a:custGeom>
          <a:avLst/>
          <a:gdLst/>
          <a:ahLst/>
          <a:cxnLst/>
          <a:rect l="0" t="0" r="0" b="0"/>
          <a:pathLst>
            <a:path>
              <a:moveTo>
                <a:pt x="0" y="9636"/>
              </a:moveTo>
              <a:lnTo>
                <a:pt x="264378" y="963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5807864" y="2303532"/>
        <a:ext cx="13218" cy="13218"/>
      </dsp:txXfrm>
    </dsp:sp>
    <dsp:sp modelId="{CBD75268-E73F-49EF-843B-B47BD4257B84}">
      <dsp:nvSpPr>
        <dsp:cNvPr id="0" name=""/>
        <dsp:cNvSpPr/>
      </dsp:nvSpPr>
      <dsp:spPr>
        <a:xfrm>
          <a:off x="5946380" y="1801677"/>
          <a:ext cx="1481357" cy="104965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>
              <a:latin typeface="+mn-lt"/>
            </a:rPr>
            <a:t>Soziologische Entwicklung</a:t>
          </a:r>
        </a:p>
      </dsp:txBody>
      <dsp:txXfrm>
        <a:off x="6163320" y="1955395"/>
        <a:ext cx="1047477" cy="742219"/>
      </dsp:txXfrm>
    </dsp:sp>
    <dsp:sp modelId="{C82D17AB-BE30-417A-9245-926872309843}">
      <dsp:nvSpPr>
        <dsp:cNvPr id="0" name=""/>
        <dsp:cNvSpPr/>
      </dsp:nvSpPr>
      <dsp:spPr>
        <a:xfrm rot="2811527">
          <a:off x="5267464" y="2930945"/>
          <a:ext cx="578445" cy="19272"/>
        </a:xfrm>
        <a:custGeom>
          <a:avLst/>
          <a:gdLst/>
          <a:ahLst/>
          <a:cxnLst/>
          <a:rect l="0" t="0" r="0" b="0"/>
          <a:pathLst>
            <a:path>
              <a:moveTo>
                <a:pt x="0" y="9636"/>
              </a:moveTo>
              <a:lnTo>
                <a:pt x="578445" y="963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>
        <a:off x="5542226" y="2926120"/>
        <a:ext cx="28922" cy="28922"/>
      </dsp:txXfrm>
    </dsp:sp>
    <dsp:sp modelId="{54B1881B-230C-4654-A4B5-73AAC1B2F2B1}">
      <dsp:nvSpPr>
        <dsp:cNvPr id="0" name=""/>
        <dsp:cNvSpPr/>
      </dsp:nvSpPr>
      <dsp:spPr>
        <a:xfrm>
          <a:off x="5423506" y="3064005"/>
          <a:ext cx="1481357" cy="104965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>
              <a:latin typeface="+mn-lt"/>
            </a:rPr>
            <a:t>Mitarbeiter</a:t>
          </a:r>
        </a:p>
      </dsp:txBody>
      <dsp:txXfrm>
        <a:off x="5640446" y="3217723"/>
        <a:ext cx="1047477" cy="742219"/>
      </dsp:txXfrm>
    </dsp:sp>
    <dsp:sp modelId="{87A73E6E-61E1-444F-8A36-C8A4DD0A37F0}">
      <dsp:nvSpPr>
        <dsp:cNvPr id="0" name=""/>
        <dsp:cNvSpPr/>
      </dsp:nvSpPr>
      <dsp:spPr>
        <a:xfrm rot="5492350">
          <a:off x="4541990" y="3193187"/>
          <a:ext cx="768577" cy="19272"/>
        </a:xfrm>
        <a:custGeom>
          <a:avLst/>
          <a:gdLst/>
          <a:ahLst/>
          <a:cxnLst/>
          <a:rect l="0" t="0" r="0" b="0"/>
          <a:pathLst>
            <a:path>
              <a:moveTo>
                <a:pt x="0" y="9636"/>
              </a:moveTo>
              <a:lnTo>
                <a:pt x="768577" y="963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0800000">
        <a:off x="4907065" y="3183609"/>
        <a:ext cx="38428" cy="38428"/>
      </dsp:txXfrm>
    </dsp:sp>
    <dsp:sp modelId="{44966DA8-2D1E-464A-917F-5E85B566D3B8}">
      <dsp:nvSpPr>
        <dsp:cNvPr id="0" name=""/>
        <dsp:cNvSpPr/>
      </dsp:nvSpPr>
      <dsp:spPr>
        <a:xfrm>
          <a:off x="4161179" y="3586878"/>
          <a:ext cx="1481357" cy="104965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>
              <a:latin typeface="+mn-lt"/>
            </a:rPr>
            <a:t>Medizinische </a:t>
          </a:r>
          <a:r>
            <a:rPr lang="de-DE" sz="1400" kern="1200" dirty="0" smtClean="0">
              <a:latin typeface="+mn-lt"/>
            </a:rPr>
            <a:t>Versorger</a:t>
          </a:r>
          <a:endParaRPr lang="de-DE" sz="1400" kern="1200" dirty="0">
            <a:latin typeface="+mn-lt"/>
          </a:endParaRPr>
        </a:p>
      </dsp:txBody>
      <dsp:txXfrm>
        <a:off x="4378119" y="3740596"/>
        <a:ext cx="1047477" cy="742219"/>
      </dsp:txXfrm>
    </dsp:sp>
    <dsp:sp modelId="{3E7D35AF-938E-4670-A108-EFFF3D6BE3CD}">
      <dsp:nvSpPr>
        <dsp:cNvPr id="0" name=""/>
        <dsp:cNvSpPr/>
      </dsp:nvSpPr>
      <dsp:spPr>
        <a:xfrm rot="8121477">
          <a:off x="3980214" y="2930879"/>
          <a:ext cx="631571" cy="19272"/>
        </a:xfrm>
        <a:custGeom>
          <a:avLst/>
          <a:gdLst/>
          <a:ahLst/>
          <a:cxnLst/>
          <a:rect l="0" t="0" r="0" b="0"/>
          <a:pathLst>
            <a:path>
              <a:moveTo>
                <a:pt x="0" y="9636"/>
              </a:moveTo>
              <a:lnTo>
                <a:pt x="631571" y="963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0800000">
        <a:off x="4280210" y="2924725"/>
        <a:ext cx="31578" cy="31578"/>
      </dsp:txXfrm>
    </dsp:sp>
    <dsp:sp modelId="{47927DCF-816A-4A12-9F1D-FD2F9853BBC3}">
      <dsp:nvSpPr>
        <dsp:cNvPr id="0" name=""/>
        <dsp:cNvSpPr/>
      </dsp:nvSpPr>
      <dsp:spPr>
        <a:xfrm>
          <a:off x="2898851" y="3064005"/>
          <a:ext cx="1481357" cy="104965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>
              <a:latin typeface="+mn-lt"/>
            </a:rPr>
            <a:t>Umwelt</a:t>
          </a:r>
        </a:p>
      </dsp:txBody>
      <dsp:txXfrm>
        <a:off x="3115791" y="3217723"/>
        <a:ext cx="1047477" cy="742219"/>
      </dsp:txXfrm>
    </dsp:sp>
    <dsp:sp modelId="{8BABBBD3-1B61-448E-A909-A78CA4029649}">
      <dsp:nvSpPr>
        <dsp:cNvPr id="0" name=""/>
        <dsp:cNvSpPr/>
      </dsp:nvSpPr>
      <dsp:spPr>
        <a:xfrm rot="10738972">
          <a:off x="3857074" y="2300510"/>
          <a:ext cx="362022" cy="19272"/>
        </a:xfrm>
        <a:custGeom>
          <a:avLst/>
          <a:gdLst/>
          <a:ahLst/>
          <a:cxnLst/>
          <a:rect l="0" t="0" r="0" b="0"/>
          <a:pathLst>
            <a:path>
              <a:moveTo>
                <a:pt x="0" y="9636"/>
              </a:moveTo>
              <a:lnTo>
                <a:pt x="362022" y="963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0800000">
        <a:off x="4029035" y="2301095"/>
        <a:ext cx="18101" cy="18101"/>
      </dsp:txXfrm>
    </dsp:sp>
    <dsp:sp modelId="{FD3E4732-DF53-45FD-B6DB-1CFC5595828D}">
      <dsp:nvSpPr>
        <dsp:cNvPr id="0" name=""/>
        <dsp:cNvSpPr/>
      </dsp:nvSpPr>
      <dsp:spPr>
        <a:xfrm>
          <a:off x="2375977" y="1801677"/>
          <a:ext cx="1481357" cy="104965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>
              <a:latin typeface="+mn-lt"/>
            </a:rPr>
            <a:t>Geschäfts-beziehungen</a:t>
          </a:r>
        </a:p>
      </dsp:txBody>
      <dsp:txXfrm>
        <a:off x="2592917" y="1955395"/>
        <a:ext cx="1047477" cy="742219"/>
      </dsp:txXfrm>
    </dsp:sp>
    <dsp:sp modelId="{5C715B2F-A926-40E6-B9D0-41F653EE5CD7}">
      <dsp:nvSpPr>
        <dsp:cNvPr id="0" name=""/>
        <dsp:cNvSpPr/>
      </dsp:nvSpPr>
      <dsp:spPr>
        <a:xfrm rot="13389901">
          <a:off x="4008063" y="1670341"/>
          <a:ext cx="576059" cy="19272"/>
        </a:xfrm>
        <a:custGeom>
          <a:avLst/>
          <a:gdLst/>
          <a:ahLst/>
          <a:cxnLst/>
          <a:rect l="0" t="0" r="0" b="0"/>
          <a:pathLst>
            <a:path>
              <a:moveTo>
                <a:pt x="0" y="9636"/>
              </a:moveTo>
              <a:lnTo>
                <a:pt x="576059" y="9636"/>
              </a:lnTo>
            </a:path>
          </a:pathLst>
        </a:cu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500" kern="1200"/>
        </a:p>
      </dsp:txBody>
      <dsp:txXfrm rot="10800000">
        <a:off x="4281691" y="1665575"/>
        <a:ext cx="28802" cy="28802"/>
      </dsp:txXfrm>
    </dsp:sp>
    <dsp:sp modelId="{AFEB2F6A-20B9-4CB8-B4AA-DB52F4AF8AEC}">
      <dsp:nvSpPr>
        <dsp:cNvPr id="0" name=""/>
        <dsp:cNvSpPr/>
      </dsp:nvSpPr>
      <dsp:spPr>
        <a:xfrm>
          <a:off x="2898851" y="539349"/>
          <a:ext cx="1481357" cy="104965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>
              <a:latin typeface="+mn-lt"/>
            </a:rPr>
            <a:t>Krankenhaus-träger</a:t>
          </a:r>
        </a:p>
      </dsp:txBody>
      <dsp:txXfrm>
        <a:off x="3115791" y="693067"/>
        <a:ext cx="1047477" cy="74221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B1BF80-86F6-40C6-858C-F1259379688B}">
      <dsp:nvSpPr>
        <dsp:cNvPr id="0" name=""/>
        <dsp:cNvSpPr/>
      </dsp:nvSpPr>
      <dsp:spPr>
        <a:xfrm>
          <a:off x="3324361" y="482313"/>
          <a:ext cx="3828004" cy="3828004"/>
        </a:xfrm>
        <a:prstGeom prst="blockArc">
          <a:avLst>
            <a:gd name="adj1" fmla="val 13114286"/>
            <a:gd name="adj2" fmla="val 16200000"/>
            <a:gd name="adj3" fmla="val 390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36F45C4-55E6-4B47-BFE3-B32DFEC59E58}">
      <dsp:nvSpPr>
        <dsp:cNvPr id="0" name=""/>
        <dsp:cNvSpPr/>
      </dsp:nvSpPr>
      <dsp:spPr>
        <a:xfrm>
          <a:off x="3324361" y="482313"/>
          <a:ext cx="3828004" cy="3828004"/>
        </a:xfrm>
        <a:prstGeom prst="blockArc">
          <a:avLst>
            <a:gd name="adj1" fmla="val 10028571"/>
            <a:gd name="adj2" fmla="val 13114286"/>
            <a:gd name="adj3" fmla="val 390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66FE8D6-EBCF-456E-9ABD-8FBDEFF38F3E}">
      <dsp:nvSpPr>
        <dsp:cNvPr id="0" name=""/>
        <dsp:cNvSpPr/>
      </dsp:nvSpPr>
      <dsp:spPr>
        <a:xfrm>
          <a:off x="3324361" y="482313"/>
          <a:ext cx="3828004" cy="3828004"/>
        </a:xfrm>
        <a:prstGeom prst="blockArc">
          <a:avLst>
            <a:gd name="adj1" fmla="val 6942857"/>
            <a:gd name="adj2" fmla="val 10028571"/>
            <a:gd name="adj3" fmla="val 390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745F925-46F4-41A2-8310-1B805289FFB1}">
      <dsp:nvSpPr>
        <dsp:cNvPr id="0" name=""/>
        <dsp:cNvSpPr/>
      </dsp:nvSpPr>
      <dsp:spPr>
        <a:xfrm>
          <a:off x="3324361" y="482313"/>
          <a:ext cx="3828004" cy="3828004"/>
        </a:xfrm>
        <a:prstGeom prst="blockArc">
          <a:avLst>
            <a:gd name="adj1" fmla="val 3857143"/>
            <a:gd name="adj2" fmla="val 6942857"/>
            <a:gd name="adj3" fmla="val 390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48AEF60-8DE2-4D1A-8C5F-FF645517CA07}">
      <dsp:nvSpPr>
        <dsp:cNvPr id="0" name=""/>
        <dsp:cNvSpPr/>
      </dsp:nvSpPr>
      <dsp:spPr>
        <a:xfrm>
          <a:off x="3324361" y="482313"/>
          <a:ext cx="3828004" cy="3828004"/>
        </a:xfrm>
        <a:prstGeom prst="blockArc">
          <a:avLst>
            <a:gd name="adj1" fmla="val 771429"/>
            <a:gd name="adj2" fmla="val 3857143"/>
            <a:gd name="adj3" fmla="val 390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48C9E45-8A32-4023-9FBB-00DC94EB8074}">
      <dsp:nvSpPr>
        <dsp:cNvPr id="0" name=""/>
        <dsp:cNvSpPr/>
      </dsp:nvSpPr>
      <dsp:spPr>
        <a:xfrm>
          <a:off x="3324361" y="482313"/>
          <a:ext cx="3828004" cy="3828004"/>
        </a:xfrm>
        <a:prstGeom prst="blockArc">
          <a:avLst>
            <a:gd name="adj1" fmla="val 19285714"/>
            <a:gd name="adj2" fmla="val 771429"/>
            <a:gd name="adj3" fmla="val 390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FFDEE9-3523-4E48-AB1F-AB17A1628127}">
      <dsp:nvSpPr>
        <dsp:cNvPr id="0" name=""/>
        <dsp:cNvSpPr/>
      </dsp:nvSpPr>
      <dsp:spPr>
        <a:xfrm>
          <a:off x="3324361" y="482313"/>
          <a:ext cx="3828004" cy="3828004"/>
        </a:xfrm>
        <a:prstGeom prst="blockArc">
          <a:avLst>
            <a:gd name="adj1" fmla="val 16200000"/>
            <a:gd name="adj2" fmla="val 19285714"/>
            <a:gd name="adj3" fmla="val 390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ADF40E-867E-4952-9938-FD8494A88D88}">
      <dsp:nvSpPr>
        <dsp:cNvPr id="0" name=""/>
        <dsp:cNvSpPr/>
      </dsp:nvSpPr>
      <dsp:spPr>
        <a:xfrm>
          <a:off x="4496603" y="1654555"/>
          <a:ext cx="1483521" cy="1483521"/>
        </a:xfrm>
        <a:prstGeom prst="ellipse">
          <a:avLst/>
        </a:prstGeom>
        <a:solidFill>
          <a:srgbClr val="92D050"/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anchor="ctr" anchorCtr="0">
          <a:noAutofit/>
        </a:bodyPr>
        <a:lstStyle/>
        <a:p>
          <a:pPr lvl="0" algn="ctr" defTabSz="2044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4600" kern="1200" dirty="0" smtClean="0"/>
            <a:t>QM</a:t>
          </a:r>
          <a:endParaRPr lang="de-DE" sz="4600" kern="1200" dirty="0"/>
        </a:p>
      </dsp:txBody>
      <dsp:txXfrm>
        <a:off x="4713860" y="1871812"/>
        <a:ext cx="1049007" cy="1049007"/>
      </dsp:txXfrm>
    </dsp:sp>
    <dsp:sp modelId="{49807648-1EA4-479D-9EA0-2FD24E494BCF}">
      <dsp:nvSpPr>
        <dsp:cNvPr id="0" name=""/>
        <dsp:cNvSpPr/>
      </dsp:nvSpPr>
      <dsp:spPr>
        <a:xfrm>
          <a:off x="4449868" y="465"/>
          <a:ext cx="1576991" cy="10384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Audits</a:t>
          </a:r>
          <a:endParaRPr lang="de-DE" sz="1400" kern="1200" dirty="0"/>
        </a:p>
      </dsp:txBody>
      <dsp:txXfrm>
        <a:off x="4680813" y="152545"/>
        <a:ext cx="1115101" cy="734304"/>
      </dsp:txXfrm>
    </dsp:sp>
    <dsp:sp modelId="{71E67D6E-4F77-401D-9CD9-82B8336377D2}">
      <dsp:nvSpPr>
        <dsp:cNvPr id="0" name=""/>
        <dsp:cNvSpPr/>
      </dsp:nvSpPr>
      <dsp:spPr>
        <a:xfrm>
          <a:off x="5773052" y="707031"/>
          <a:ext cx="1865020" cy="10384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Risikomanage- </a:t>
          </a:r>
          <a:r>
            <a:rPr lang="de-DE" sz="1400" kern="1200" dirty="0" err="1" smtClean="0"/>
            <a:t>ment</a:t>
          </a:r>
          <a:endParaRPr lang="de-DE" sz="1400" kern="1200" dirty="0"/>
        </a:p>
      </dsp:txBody>
      <dsp:txXfrm>
        <a:off x="6046178" y="859111"/>
        <a:ext cx="1318768" cy="734304"/>
      </dsp:txXfrm>
    </dsp:sp>
    <dsp:sp modelId="{CF6B6065-50D7-4193-8772-0577EF516E7B}">
      <dsp:nvSpPr>
        <dsp:cNvPr id="0" name=""/>
        <dsp:cNvSpPr/>
      </dsp:nvSpPr>
      <dsp:spPr>
        <a:xfrm>
          <a:off x="6279434" y="2294670"/>
          <a:ext cx="1576991" cy="10384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Befragungen</a:t>
          </a:r>
          <a:endParaRPr lang="de-DE" sz="1400" kern="1200" dirty="0"/>
        </a:p>
      </dsp:txBody>
      <dsp:txXfrm>
        <a:off x="6510379" y="2446750"/>
        <a:ext cx="1115101" cy="734304"/>
      </dsp:txXfrm>
    </dsp:sp>
    <dsp:sp modelId="{29E95509-8852-4E7B-BBC0-55FD2628AC26}">
      <dsp:nvSpPr>
        <dsp:cNvPr id="0" name=""/>
        <dsp:cNvSpPr/>
      </dsp:nvSpPr>
      <dsp:spPr>
        <a:xfrm>
          <a:off x="5264101" y="3567857"/>
          <a:ext cx="1576991" cy="10384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Fehlermelde-system</a:t>
          </a:r>
          <a:endParaRPr lang="de-DE" sz="1400" kern="1200" dirty="0"/>
        </a:p>
      </dsp:txBody>
      <dsp:txXfrm>
        <a:off x="5495046" y="3719937"/>
        <a:ext cx="1115101" cy="734304"/>
      </dsp:txXfrm>
    </dsp:sp>
    <dsp:sp modelId="{20421C54-AE3D-41BE-9813-03C0D1101BE5}">
      <dsp:nvSpPr>
        <dsp:cNvPr id="0" name=""/>
        <dsp:cNvSpPr/>
      </dsp:nvSpPr>
      <dsp:spPr>
        <a:xfrm>
          <a:off x="3635634" y="3567857"/>
          <a:ext cx="1576991" cy="10384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Beschwerde-management</a:t>
          </a:r>
          <a:endParaRPr lang="de-DE" sz="1400" kern="1200" dirty="0"/>
        </a:p>
      </dsp:txBody>
      <dsp:txXfrm>
        <a:off x="3866579" y="3719937"/>
        <a:ext cx="1115101" cy="734304"/>
      </dsp:txXfrm>
    </dsp:sp>
    <dsp:sp modelId="{DF564E5F-9D03-4FA0-9133-7C5438C8678C}">
      <dsp:nvSpPr>
        <dsp:cNvPr id="0" name=""/>
        <dsp:cNvSpPr/>
      </dsp:nvSpPr>
      <dsp:spPr>
        <a:xfrm>
          <a:off x="2620301" y="2294670"/>
          <a:ext cx="1576991" cy="10384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Projekt-management</a:t>
          </a:r>
          <a:endParaRPr lang="de-DE" sz="1400" kern="1200" dirty="0"/>
        </a:p>
      </dsp:txBody>
      <dsp:txXfrm>
        <a:off x="2851246" y="2446750"/>
        <a:ext cx="1115101" cy="734304"/>
      </dsp:txXfrm>
    </dsp:sp>
    <dsp:sp modelId="{0976B587-0B0A-4396-ABBE-6E3914EC5CC0}">
      <dsp:nvSpPr>
        <dsp:cNvPr id="0" name=""/>
        <dsp:cNvSpPr/>
      </dsp:nvSpPr>
      <dsp:spPr>
        <a:xfrm>
          <a:off x="2982669" y="707031"/>
          <a:ext cx="1576991" cy="103846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Schulung/ Fortbildung</a:t>
          </a:r>
          <a:endParaRPr lang="de-DE" sz="1400" kern="1200" dirty="0"/>
        </a:p>
      </dsp:txBody>
      <dsp:txXfrm>
        <a:off x="3213614" y="859111"/>
        <a:ext cx="1115101" cy="73430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96602E-D65B-45AE-9DAE-8924A4698C7C}">
      <dsp:nvSpPr>
        <dsp:cNvPr id="0" name=""/>
        <dsp:cNvSpPr/>
      </dsp:nvSpPr>
      <dsp:spPr>
        <a:xfrm>
          <a:off x="-5787001" y="-886259"/>
          <a:ext cx="6893793" cy="6893793"/>
        </a:xfrm>
        <a:prstGeom prst="blockArc">
          <a:avLst>
            <a:gd name="adj1" fmla="val 18900000"/>
            <a:gd name="adj2" fmla="val 2700000"/>
            <a:gd name="adj3" fmla="val 313"/>
          </a:avLst>
        </a:prstGeom>
        <a:noFill/>
        <a:ln w="1079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505473-6CC2-4690-B4F5-16E4DB96DEA6}">
      <dsp:nvSpPr>
        <dsp:cNvPr id="0" name=""/>
        <dsp:cNvSpPr/>
      </dsp:nvSpPr>
      <dsp:spPr>
        <a:xfrm>
          <a:off x="359257" y="232813"/>
          <a:ext cx="6887573" cy="4654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9428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Bestandsaufnahme - Unterlagensammlung- und Auswertung, Workshops, Kernprozessmatrix, Bewertung</a:t>
          </a:r>
          <a:endParaRPr lang="de-DE" sz="1400" kern="1200" dirty="0"/>
        </a:p>
      </dsp:txBody>
      <dsp:txXfrm>
        <a:off x="359257" y="232813"/>
        <a:ext cx="6887573" cy="465421"/>
      </dsp:txXfrm>
    </dsp:sp>
    <dsp:sp modelId="{E0BBDB1F-2770-4126-BC55-BCF82F74A3E0}">
      <dsp:nvSpPr>
        <dsp:cNvPr id="0" name=""/>
        <dsp:cNvSpPr/>
      </dsp:nvSpPr>
      <dsp:spPr>
        <a:xfrm>
          <a:off x="68369" y="174635"/>
          <a:ext cx="581776" cy="5817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6E3D1C-75EF-4179-A602-82185E936D70}">
      <dsp:nvSpPr>
        <dsp:cNvPr id="0" name=""/>
        <dsp:cNvSpPr/>
      </dsp:nvSpPr>
      <dsp:spPr>
        <a:xfrm>
          <a:off x="780738" y="931355"/>
          <a:ext cx="6466092" cy="4654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9428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Planung der Einführung - Wer macht was bis wann? Verantwortlichkeiten, Projektstruktur</a:t>
          </a:r>
          <a:endParaRPr lang="de-DE" sz="1400" kern="1200" dirty="0"/>
        </a:p>
      </dsp:txBody>
      <dsp:txXfrm>
        <a:off x="780738" y="931355"/>
        <a:ext cx="6466092" cy="465421"/>
      </dsp:txXfrm>
    </dsp:sp>
    <dsp:sp modelId="{396BB8FB-DD67-4389-A75F-B2430E13A876}">
      <dsp:nvSpPr>
        <dsp:cNvPr id="0" name=""/>
        <dsp:cNvSpPr/>
      </dsp:nvSpPr>
      <dsp:spPr>
        <a:xfrm>
          <a:off x="489849" y="873177"/>
          <a:ext cx="581776" cy="5817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1041BA-43B0-4AAB-A297-4F9CD5858D88}">
      <dsp:nvSpPr>
        <dsp:cNvPr id="0" name=""/>
        <dsp:cNvSpPr/>
      </dsp:nvSpPr>
      <dsp:spPr>
        <a:xfrm>
          <a:off x="1011707" y="1629384"/>
          <a:ext cx="6235123" cy="4654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9428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Festlegung der Qualitätspolitik durch Leitung - Vision, Unternehmensziele, Abteilungsziele, Strategien, Maßnahmen</a:t>
          </a:r>
          <a:endParaRPr lang="de-DE" sz="1400" kern="1200" dirty="0"/>
        </a:p>
      </dsp:txBody>
      <dsp:txXfrm>
        <a:off x="1011707" y="1629384"/>
        <a:ext cx="6235123" cy="465421"/>
      </dsp:txXfrm>
    </dsp:sp>
    <dsp:sp modelId="{82E6D871-F045-4967-8522-13026FF1D949}">
      <dsp:nvSpPr>
        <dsp:cNvPr id="0" name=""/>
        <dsp:cNvSpPr/>
      </dsp:nvSpPr>
      <dsp:spPr>
        <a:xfrm>
          <a:off x="720819" y="1571207"/>
          <a:ext cx="581776" cy="5817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11E46A-0546-485E-ADA4-F6303483D20D}">
      <dsp:nvSpPr>
        <dsp:cNvPr id="0" name=""/>
        <dsp:cNvSpPr/>
      </dsp:nvSpPr>
      <dsp:spPr>
        <a:xfrm>
          <a:off x="1085454" y="2327926"/>
          <a:ext cx="6161376" cy="4654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9428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Schriftliche Darlegung der Prozesse -Wer tut was, warum und wie?</a:t>
          </a:r>
          <a:endParaRPr lang="de-DE" sz="1400" kern="1200" dirty="0"/>
        </a:p>
      </dsp:txBody>
      <dsp:txXfrm>
        <a:off x="1085454" y="2327926"/>
        <a:ext cx="6161376" cy="465421"/>
      </dsp:txXfrm>
    </dsp:sp>
    <dsp:sp modelId="{7D490C88-BCBF-48A2-B0BE-3057FB975774}">
      <dsp:nvSpPr>
        <dsp:cNvPr id="0" name=""/>
        <dsp:cNvSpPr/>
      </dsp:nvSpPr>
      <dsp:spPr>
        <a:xfrm>
          <a:off x="794565" y="2269749"/>
          <a:ext cx="581776" cy="5817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CB35AC-7E86-46A9-A314-6BE8D9CF8495}">
      <dsp:nvSpPr>
        <dsp:cNvPr id="0" name=""/>
        <dsp:cNvSpPr/>
      </dsp:nvSpPr>
      <dsp:spPr>
        <a:xfrm>
          <a:off x="1011707" y="3026468"/>
          <a:ext cx="6235123" cy="4654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9428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Organisation- und Ablaufoptimierung – Wer kann etwas einfacher und besser machen? </a:t>
          </a:r>
          <a:endParaRPr lang="de-DE" sz="1400" kern="1200" dirty="0"/>
        </a:p>
      </dsp:txBody>
      <dsp:txXfrm>
        <a:off x="1011707" y="3026468"/>
        <a:ext cx="6235123" cy="465421"/>
      </dsp:txXfrm>
    </dsp:sp>
    <dsp:sp modelId="{26ADE723-0B33-4F79-B954-213232E6F6A4}">
      <dsp:nvSpPr>
        <dsp:cNvPr id="0" name=""/>
        <dsp:cNvSpPr/>
      </dsp:nvSpPr>
      <dsp:spPr>
        <a:xfrm>
          <a:off x="720819" y="2968290"/>
          <a:ext cx="581776" cy="5817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DE026EB-1F62-4A55-A34A-1306808A3ECD}">
      <dsp:nvSpPr>
        <dsp:cNvPr id="0" name=""/>
        <dsp:cNvSpPr/>
      </dsp:nvSpPr>
      <dsp:spPr>
        <a:xfrm>
          <a:off x="780738" y="3724498"/>
          <a:ext cx="6466092" cy="4654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9428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Erstellung eines QM-Handbuches - Zusammenfassung der o.g. Punkte</a:t>
          </a:r>
          <a:endParaRPr lang="de-DE" sz="1400" kern="1200" dirty="0"/>
        </a:p>
      </dsp:txBody>
      <dsp:txXfrm>
        <a:off x="780738" y="3724498"/>
        <a:ext cx="6466092" cy="465421"/>
      </dsp:txXfrm>
    </dsp:sp>
    <dsp:sp modelId="{4F8273D3-EF85-47F5-BB3E-8D7B85B052FC}">
      <dsp:nvSpPr>
        <dsp:cNvPr id="0" name=""/>
        <dsp:cNvSpPr/>
      </dsp:nvSpPr>
      <dsp:spPr>
        <a:xfrm>
          <a:off x="489849" y="3666320"/>
          <a:ext cx="581776" cy="5817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E44EC3E-D027-4CB9-B749-08BAA7308106}">
      <dsp:nvSpPr>
        <dsp:cNvPr id="0" name=""/>
        <dsp:cNvSpPr/>
      </dsp:nvSpPr>
      <dsp:spPr>
        <a:xfrm>
          <a:off x="359257" y="4423040"/>
          <a:ext cx="6887573" cy="46542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9428" tIns="35560" rIns="35560" bIns="3556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400" kern="1200" dirty="0" smtClean="0"/>
            <a:t>Interne Audits - Selbstüberprüfung/Kritik/ Zertifizierung - Fremdüberprüfung</a:t>
          </a:r>
          <a:endParaRPr lang="de-DE" sz="1400" kern="1200" dirty="0"/>
        </a:p>
      </dsp:txBody>
      <dsp:txXfrm>
        <a:off x="359257" y="4423040"/>
        <a:ext cx="6887573" cy="465421"/>
      </dsp:txXfrm>
    </dsp:sp>
    <dsp:sp modelId="{F7F5D4A0-E947-415F-87C9-F0584D1CF8B0}">
      <dsp:nvSpPr>
        <dsp:cNvPr id="0" name=""/>
        <dsp:cNvSpPr/>
      </dsp:nvSpPr>
      <dsp:spPr>
        <a:xfrm>
          <a:off x="68369" y="4364862"/>
          <a:ext cx="581776" cy="58177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layout/ReverseList">
  <dgm:title val=""/>
  <dgm:desc val=""/>
  <dgm:catLst>
    <dgm:cat type="relationship" pri="38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clrData>
  <dgm:layoutNode name="Name0">
    <dgm:varLst>
      <dgm:chMax val="2"/>
      <dgm:chPref val="2"/>
      <dgm:animLvl val="lvl"/>
    </dgm:varLst>
    <dgm:choose name="Name1">
      <dgm:if name="Name2" axis="ch" ptType="node" func="cnt" op="lte" val="1">
        <dgm:alg type="composite">
          <dgm:param type="ar" val="0.9993"/>
        </dgm:alg>
      </dgm:if>
      <dgm:else name="Name3">
        <dgm:alg type="composite">
          <dgm:param type="ar" val="0.8036"/>
        </dgm:alg>
      </dgm:else>
    </dgm:choose>
    <dgm:shape xmlns:r="http://schemas.openxmlformats.org/officeDocument/2006/relationships" r:blip="">
      <dgm:adjLst/>
    </dgm:shape>
    <dgm:choose name="Name4">
      <dgm:if name="Name5" axis="ch" ptType="node" func="cnt" op="lte" val="1">
        <dgm:constrLst>
          <dgm:constr type="primFontSz" for="des" ptType="node" op="equ" val="65"/>
          <dgm:constr type="l" for="ch" forName="LeftNode" refType="w" fact="0"/>
          <dgm:constr type="t" for="ch" forName="LeftNode" refType="h" fact="0.25"/>
          <dgm:constr type="w" for="ch" forName="LeftNode" refType="w" fact="0.5"/>
          <dgm:constr type="h" for="ch" forName="LeftNode" refType="h"/>
          <dgm:constr type="l" for="ch" forName="LeftText" refType="w" fact="0"/>
          <dgm:constr type="t" for="ch" forName="LeftText" refType="h" fact="0.25"/>
          <dgm:constr type="w" for="ch" forName="LeftText" refType="w" fact="0.5"/>
          <dgm:constr type="h" for="ch" forName="LeftText" refType="h"/>
        </dgm:constrLst>
      </dgm:if>
      <dgm:else name="Name6">
        <dgm:constrLst>
          <dgm:constr type="primFontSz" for="des" ptType="node" op="equ" val="65"/>
          <dgm:constr type="l" for="ch" forName="LeftNode" refType="w" fact="0"/>
          <dgm:constr type="t" for="ch" forName="LeftNode" refType="h" fact="0.1786"/>
          <dgm:constr type="w" for="ch" forName="LeftNode" refType="w" fact="0.4889"/>
          <dgm:constr type="h" for="ch" forName="LeftNode" refType="h" fact="0.6429"/>
          <dgm:constr type="l" for="ch" forName="LeftText" refType="w" fact="0"/>
          <dgm:constr type="t" for="ch" forName="LeftText" refType="h" fact="0.1786"/>
          <dgm:constr type="w" for="ch" forName="LeftText" refType="w" fact="0.4889"/>
          <dgm:constr type="h" for="ch" forName="LeftText" refType="h" fact="0.6429"/>
          <dgm:constr type="l" for="ch" forName="RightNode" refType="w" fact="0.5111"/>
          <dgm:constr type="t" for="ch" forName="RightNode" refType="h" fact="0.1786"/>
          <dgm:constr type="w" for="ch" forName="RightNode" refType="w" fact="0.4889"/>
          <dgm:constr type="h" for="ch" forName="RightNode" refType="h" fact="0.6429"/>
          <dgm:constr type="l" for="ch" forName="RightText" refType="w" fact="0.5111"/>
          <dgm:constr type="t" for="ch" forName="RightText" refType="h" fact="0.1786"/>
          <dgm:constr type="w" for="ch" forName="RightText" refType="w" fact="0.4889"/>
          <dgm:constr type="h" for="ch" forName="RightText" refType="h" fact="0.6429"/>
          <dgm:constr type="l" for="ch" forName="TopArrow" refType="w" fact="0.2444"/>
          <dgm:constr type="t" for="ch" forName="TopArrow" refType="h" fact="0"/>
          <dgm:constr type="w" for="ch" forName="TopArrow" refType="w" fact="0.5111"/>
          <dgm:constr type="h" for="ch" forName="TopArrow" refType="h" fact="0.4107"/>
          <dgm:constr type="l" for="ch" forName="BottomArrow" refType="w" fact="0.2444"/>
          <dgm:constr type="t" for="ch" forName="BottomArrow" refType="h" fact="0.5893"/>
          <dgm:constr type="w" for="ch" forName="BottomArrow" refType="w" fact="0.5111"/>
          <dgm:constr type="h" for="ch" forName="BottomArrow" refType="h" fact="0.4107"/>
        </dgm:constrLst>
      </dgm:else>
    </dgm:choose>
    <dgm:choose name="Name7">
      <dgm:if name="Name8" axis="ch" ptType="node" func="cnt" op="gte" val="1">
        <dgm:layoutNode name="LeftText" styleLbl="revTx" moveWith="LeftNode">
          <dgm:varLst>
            <dgm:bulletEnabled val="1"/>
          </dgm:varLst>
          <dgm:alg type="tx">
            <dgm:param type="txAnchorVert" val="t"/>
            <dgm:param type="parTxLTRAlign" val="l"/>
          </dgm:alg>
          <dgm:choose name="Name9">
            <dgm:if name="Name10" axis="ch" ptType="node" func="cnt" op="lte" val="1">
              <dgm:shape xmlns:r="http://schemas.openxmlformats.org/officeDocument/2006/relationships" type="round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5"/>
                <dgm:constr type="bMarg" refType="primFontSz" fact="0.5"/>
              </dgm:constrLst>
            </dgm:if>
            <dgm:else name="Name11">
              <dgm:shape xmlns:r="http://schemas.openxmlformats.org/officeDocument/2006/relationships" rot="270" type="round2Same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45"/>
                <dgm:constr type="tMarg" refType="primFontSz" fact="0.5"/>
                <dgm:constr type="bMarg" refType="primFontSz" fact="0.5"/>
              </dgm:constrLst>
            </dgm:else>
          </dgm:choose>
          <dgm:ruleLst>
            <dgm:rule type="primFontSz" val="5" fact="NaN" max="NaN"/>
          </dgm:ruleLst>
        </dgm:layoutNode>
        <dgm:layoutNode name="LeftNode" styleLbl="bgImgPlace1">
          <dgm:varLst>
            <dgm:chMax val="2"/>
            <dgm:chPref val="2"/>
          </dgm:varLst>
          <dgm:alg type="sp"/>
          <dgm:choose name="Name12">
            <dgm:if name="Name13" axis="ch" ptType="node" func="cnt" op="lte" val="1">
              <dgm:shape xmlns:r="http://schemas.openxmlformats.org/officeDocument/2006/relationships" type="roundRect" r:blip="">
                <dgm:adjLst>
                  <dgm:adj idx="1" val="0.1667"/>
                  <dgm:adj idx="2" val="0"/>
                </dgm:adjLst>
              </dgm:shape>
            </dgm:if>
            <dgm:else name="Name14">
              <dgm:shape xmlns:r="http://schemas.openxmlformats.org/officeDocument/2006/relationships" rot="270" type="round2SameRect" r:blip="">
                <dgm:adjLst>
                  <dgm:adj idx="1" val="0.1667"/>
                  <dgm:adj idx="2" val="0"/>
                </dgm:adjLst>
              </dgm:shape>
            </dgm:else>
          </dgm:choose>
          <dgm:presOf axis="ch desOrSelf" ptType="node node" st="1 1" cnt="1 0"/>
        </dgm:layoutNode>
        <dgm:choose name="Name15">
          <dgm:if name="Name16" axis="ch" ptType="node" func="cnt" op="gte" val="2">
            <dgm:layoutNode name="RightText" styleLbl="revTx" moveWith="RightNode">
              <dgm:varLst>
                <dgm:bulletEnabled val="1"/>
              </dgm:varLst>
              <dgm:alg type="tx">
                <dgm:param type="txAnchorVert" val="t"/>
                <dgm:param type="parTxLTRAlign" val="l"/>
              </dgm:alg>
              <dgm:shape xmlns:r="http://schemas.openxmlformats.org/officeDocument/2006/relationships" rot="90" type="round2SameRect" r:blip="" hideGeom="1">
                <dgm:adjLst>
                  <dgm:adj idx="1" val="0.1667"/>
                  <dgm:adj idx="2" val="0"/>
                </dgm:adjLst>
              </dgm:shape>
              <dgm:presOf axis="ch desOrSelf" ptType="node node" st="2 1" cnt="1 0"/>
              <dgm:constrLst>
                <dgm:constr type="lMarg" refType="primFontSz" fact="0.45"/>
                <dgm:constr type="rMarg" refType="primFontSz" fact="0.3"/>
                <dgm:constr type="tMarg" refType="primFontSz" fact="0.5"/>
                <dgm:constr type="bMarg" refType="primFontSz" fact="0.5"/>
              </dgm:constrLst>
              <dgm:ruleLst>
                <dgm:rule type="primFontSz" val="5" fact="NaN" max="NaN"/>
              </dgm:ruleLst>
            </dgm:layoutNode>
            <dgm:layoutNode name="RightNode" styleLbl="bgImgPlace1">
              <dgm:varLst>
                <dgm:chMax val="0"/>
                <dgm:chPref val="0"/>
              </dgm:varLst>
              <dgm:alg type="sp"/>
              <dgm:shape xmlns:r="http://schemas.openxmlformats.org/officeDocument/2006/relationships" rot="90" type="round2SameRect" r:blip="">
                <dgm:adjLst>
                  <dgm:adj idx="1" val="0.1667"/>
                  <dgm:adj idx="2" val="0"/>
                </dgm:adjLst>
              </dgm:shape>
              <dgm:presOf axis="ch desOrSelf" ptType="node node" st="2 1" cnt="1 0"/>
            </dgm:layoutNode>
            <dgm:layoutNode name="TopArrow">
              <dgm:alg type="sp"/>
              <dgm:shape xmlns:r="http://schemas.openxmlformats.org/officeDocument/2006/relationships" type="circularArrow" r:blip="">
                <dgm:adjLst>
                  <dgm:adj idx="1" val="0.125"/>
                  <dgm:adj idx="2" val="19.0387"/>
                  <dgm:adj idx="3" val="-19.0387"/>
                  <dgm:adj idx="4" val="180"/>
                  <dgm:adj idx="5" val="0.125"/>
                </dgm:adjLst>
              </dgm:shape>
              <dgm:presOf/>
            </dgm:layoutNode>
            <dgm:layoutNode name="BottomArrow">
              <dgm:alg type="sp"/>
              <dgm:shape xmlns:r="http://schemas.openxmlformats.org/officeDocument/2006/relationships" rot="180" type="circularArrow" r:blip="">
                <dgm:adjLst>
                  <dgm:adj idx="1" val="0.125"/>
                  <dgm:adj idx="2" val="19.0387"/>
                  <dgm:adj idx="3" val="-19.0387"/>
                  <dgm:adj idx="4" val="180"/>
                  <dgm:adj idx="5" val="0.125"/>
                </dgm:adjLst>
              </dgm:shape>
              <dgm:presOf/>
            </dgm:layoutNode>
          </dgm:if>
          <dgm:else name="Name17"/>
        </dgm:choose>
      </dgm:if>
      <dgm:else name="Name18"/>
    </dgm:choose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1">
  <dgm:title val=""/>
  <dgm:desc val=""/>
  <dgm:catLst>
    <dgm:cat type="pyramid" pri="1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pyra">
          <dgm:param type="linDir" val="fromB"/>
          <dgm:param type="txDir" val="fromT"/>
          <dgm:param type="pyraAcctPos" val="aft"/>
          <dgm:param type="pyraAcctTxMar" val="step"/>
          <dgm:param type="pyraAcctBkgdNode" val="acctBkgd"/>
          <dgm:param type="pyraAcctTxNode" val="acctTx"/>
          <dgm:param type="pyraLvlNode" val="level"/>
        </dgm:alg>
      </dgm:if>
      <dgm:else name="Name3">
        <dgm:alg type="pyra">
          <dgm:param type="linDir" val="fromB"/>
          <dgm:param type="txDir" val="fromT"/>
          <dgm:param type="pyraAcctPos" val="bef"/>
          <dgm:param type="pyraAcctTxMar" val="step"/>
          <dgm:param type="pyraAcctBkgdNode" val="acctBkgd"/>
          <dgm:param type="pyraAcctTxNode" val="acctTx"/>
          <dgm:param type="pyraLvlNode" val="level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ptType="all node" func="maxDepth" op="gte" val="2">
        <dgm:constrLst>
          <dgm:constr type="primFontSz" for="des" forName="levelTx" op="equ"/>
          <dgm:constr type="secFontSz" for="des" forName="acctTx" op="equ"/>
          <dgm:constr type="pyraAcctRatio" val="0.32"/>
        </dgm:constrLst>
      </dgm:if>
      <dgm:else name="Name6">
        <dgm:constrLst>
          <dgm:constr type="primFontSz" for="des" forName="levelTx" op="equ"/>
          <dgm:constr type="secFontSz" for="des" forName="acctTx" op="equ"/>
          <dgm:constr type="pyraAcctRatio"/>
        </dgm:constrLst>
      </dgm:else>
    </dgm:choose>
    <dgm:ruleLst/>
    <dgm:forEach name="Name7" axis="ch" ptType="node">
      <dgm:layoutNode name="Name8">
        <dgm:alg type="composite">
          <dgm:param type="horzAlign" val="none"/>
        </dgm:alg>
        <dgm:shape xmlns:r="http://schemas.openxmlformats.org/officeDocument/2006/relationships" r:blip="">
          <dgm:adjLst/>
        </dgm:shape>
        <dgm:presOf/>
        <dgm:choose name="Name9">
          <dgm:if name="Name10" axis="self" ptType="node" func="pos" op="equ" val="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/>
              <dgm:constr type="h" for="ch" forName="levelTx" refType="h" refFor="ch" refForName="level"/>
            </dgm:constrLst>
          </dgm:if>
          <dgm:else name="Name11">
            <dgm:constrLst>
              <dgm:constr type="ctrX" for="ch" forName="acctBkgd" val="1"/>
              <dgm:constr type="ctrY" for="ch" forName="acctBkgd" val="1"/>
              <dgm:constr type="w" for="ch" forName="acctBkgd" val="1"/>
              <dgm:constr type="h" for="ch" forName="acctBkgd" val="1"/>
              <dgm:constr type="ctrX" for="ch" forName="acctTx" val="1"/>
              <dgm:constr type="ctrY" for="ch" forName="acctTx" val="1"/>
              <dgm:constr type="w" for="ch" forName="acctTx" val="1"/>
              <dgm:constr type="h" for="ch" forName="acctTx" val="1"/>
              <dgm:constr type="ctrX" for="ch" forName="level" val="1"/>
              <dgm:constr type="ctrY" for="ch" forName="level" val="1"/>
              <dgm:constr type="w" for="ch" forName="level" val="1"/>
              <dgm:constr type="h" for="ch" forName="level" val="1"/>
              <dgm:constr type="ctrX" for="ch" forName="levelTx" refType="ctrX" refFor="ch" refForName="level"/>
              <dgm:constr type="ctrY" for="ch" forName="levelTx" refType="ctrY" refFor="ch" refForName="level"/>
              <dgm:constr type="w" for="ch" forName="levelTx" refType="w" refFor="ch" refForName="level" fact="0.65"/>
              <dgm:constr type="h" for="ch" forName="levelTx" refType="h" refFor="ch" refForName="level"/>
            </dgm:constrLst>
          </dgm:else>
        </dgm:choose>
        <dgm:ruleLst/>
        <dgm:choose name="Name12">
          <dgm:if name="Name13" axis="ch" ptType="node" func="cnt" op="gte" val="1">
            <dgm:layoutNode name="acctBkgd" styleLbl="alignAcc1">
              <dgm:alg type="sp"/>
              <dgm:shape xmlns:r="http://schemas.openxmlformats.org/officeDocument/2006/relationships" type="nonIsoscelesTrapezoid" r:blip="">
                <dgm:adjLst/>
              </dgm:shape>
              <dgm:presOf axis="des" ptType="node"/>
              <dgm:constrLst/>
              <dgm:ruleLst/>
            </dgm:layoutNode>
            <dgm:layoutNode name="acctTx" styleLbl="alignAcc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nonIsoscelesTrapezoid" r:blip="" hideGeom="1">
                <dgm:adjLst/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3"/>
                <dgm:constr type="bMarg" refType="secFontSz" fact="0.3"/>
                <dgm:constr type="lMarg" refType="secFontSz" fact="0.3"/>
                <dgm:constr type="rMarg" refType="secFontSz" fact="0.3"/>
              </dgm:constrLst>
              <dgm:ruleLst>
                <dgm:rule type="secFontSz" val="5" fact="NaN" max="NaN"/>
              </dgm:ruleLst>
            </dgm:layoutNode>
          </dgm:if>
          <dgm:else name="Name14"/>
        </dgm:choose>
        <dgm:layoutNode name="level">
          <dgm:varLst>
            <dgm:chMax val="1"/>
            <dgm:bulletEnabled val="1"/>
          </dgm:varLst>
          <dgm:alg type="sp"/>
          <dgm:shape xmlns:r="http://schemas.openxmlformats.org/officeDocument/2006/relationships" type="trapezoid" r:blip="">
            <dgm:adjLst/>
          </dgm:shape>
          <dgm:presOf axis="self"/>
          <dgm:constrLst>
            <dgm:constr type="h" val="500"/>
            <dgm:constr type="w" val="1"/>
          </dgm:constrLst>
          <dgm:ruleLst/>
        </dgm:layoutNode>
        <dgm:layoutNode name="levelTx" styleLbl="revTx">
          <dgm:varLst>
            <dgm:chMax val="1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G>
</file>

<file path=ppt/media/image12.JPG>
</file>

<file path=ppt/media/image2.png>
</file>

<file path=ppt/media/image3.png>
</file>

<file path=ppt/media/image4.jpeg>
</file>

<file path=ppt/media/image5.JPG>
</file>

<file path=ppt/media/image6.png>
</file>

<file path=ppt/media/image7.jpeg>
</file>

<file path=ppt/media/image8.jp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254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16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211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4442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208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960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442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592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662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0380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343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3/16/2021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091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-ba.de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10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12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Relationship Id="rId9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3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7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7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diagramQuickStyle" Target="../diagrams/quickStyle7.xml"/><Relationship Id="rId5" Type="http://schemas.openxmlformats.org/officeDocument/2006/relationships/diagramLayout" Target="../diagrams/layout7.xml"/><Relationship Id="rId4" Type="http://schemas.openxmlformats.org/officeDocument/2006/relationships/diagramData" Target="../diagrams/data7.xml"/><Relationship Id="rId9" Type="http://schemas.openxmlformats.org/officeDocument/2006/relationships/image" Target="../media/image1.png"/></Relationships>
</file>

<file path=ppt/slides/_rels/slide3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8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8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diagramQuickStyle" Target="../diagrams/quickStyle8.xml"/><Relationship Id="rId5" Type="http://schemas.openxmlformats.org/officeDocument/2006/relationships/diagramLayout" Target="../diagrams/layout8.xml"/><Relationship Id="rId4" Type="http://schemas.openxmlformats.org/officeDocument/2006/relationships/diagramData" Target="../diagrams/data8.xml"/><Relationship Id="rId9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9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9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diagramQuickStyle" Target="../diagrams/quickStyle9.xml"/><Relationship Id="rId5" Type="http://schemas.openxmlformats.org/officeDocument/2006/relationships/diagramLayout" Target="../diagrams/layout9.xml"/><Relationship Id="rId4" Type="http://schemas.openxmlformats.org/officeDocument/2006/relationships/diagramData" Target="../diagrams/data9.xml"/><Relationship Id="rId9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0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0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diagramQuickStyle" Target="../diagrams/quickStyle10.xml"/><Relationship Id="rId5" Type="http://schemas.openxmlformats.org/officeDocument/2006/relationships/diagramLayout" Target="../diagrams/layout10.xml"/><Relationship Id="rId4" Type="http://schemas.openxmlformats.org/officeDocument/2006/relationships/diagramData" Target="../diagrams/data10.xml"/><Relationship Id="rId9" Type="http://schemas.openxmlformats.org/officeDocument/2006/relationships/image" Target="../media/image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1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6" Type="http://schemas.openxmlformats.org/officeDocument/2006/relationships/diagramQuickStyle" Target="../diagrams/quickStyle11.xml"/><Relationship Id="rId5" Type="http://schemas.openxmlformats.org/officeDocument/2006/relationships/diagramLayout" Target="../diagrams/layout11.xml"/><Relationship Id="rId4" Type="http://schemas.openxmlformats.org/officeDocument/2006/relationships/diagramData" Target="../diagrams/data11.xml"/><Relationship Id="rId9" Type="http://schemas.openxmlformats.org/officeDocument/2006/relationships/image" Target="../media/image1.png"/></Relationships>
</file>

<file path=ppt/slides/_rels/slide4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6" Type="http://schemas.openxmlformats.org/officeDocument/2006/relationships/diagramQuickStyle" Target="../diagrams/quickStyle12.xml"/><Relationship Id="rId5" Type="http://schemas.openxmlformats.org/officeDocument/2006/relationships/diagramLayout" Target="../diagrams/layout12.xml"/><Relationship Id="rId4" Type="http://schemas.openxmlformats.org/officeDocument/2006/relationships/diagramData" Target="../diagrams/data12.xml"/><Relationship Id="rId9" Type="http://schemas.openxmlformats.org/officeDocument/2006/relationships/image" Target="../media/image1.png"/></Relationships>
</file>

<file path=ppt/slides/_rels/slide4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3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6" Type="http://schemas.openxmlformats.org/officeDocument/2006/relationships/diagramQuickStyle" Target="../diagrams/quickStyle13.xml"/><Relationship Id="rId5" Type="http://schemas.openxmlformats.org/officeDocument/2006/relationships/diagramLayout" Target="../diagrams/layout13.xml"/><Relationship Id="rId4" Type="http://schemas.openxmlformats.org/officeDocument/2006/relationships/diagramData" Target="../diagrams/data13.xml"/><Relationship Id="rId9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4.xml"/><Relationship Id="rId2" Type="http://schemas.openxmlformats.org/officeDocument/2006/relationships/audio" Target="../media/media28.m4a"/><Relationship Id="rId1" Type="http://schemas.microsoft.com/office/2007/relationships/media" Target="../media/media28.m4a"/><Relationship Id="rId6" Type="http://schemas.openxmlformats.org/officeDocument/2006/relationships/diagramQuickStyle" Target="../diagrams/quickStyle14.xml"/><Relationship Id="rId5" Type="http://schemas.openxmlformats.org/officeDocument/2006/relationships/diagramLayout" Target="../diagrams/layout14.xml"/><Relationship Id="rId4" Type="http://schemas.openxmlformats.org/officeDocument/2006/relationships/diagramData" Target="../diagrams/data14.xml"/><Relationship Id="rId9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5.xml"/><Relationship Id="rId2" Type="http://schemas.openxmlformats.org/officeDocument/2006/relationships/audio" Target="../media/media29.m4a"/><Relationship Id="rId1" Type="http://schemas.microsoft.com/office/2007/relationships/media" Target="../media/media29.m4a"/><Relationship Id="rId6" Type="http://schemas.openxmlformats.org/officeDocument/2006/relationships/diagramQuickStyle" Target="../diagrams/quickStyle15.xml"/><Relationship Id="rId5" Type="http://schemas.openxmlformats.org/officeDocument/2006/relationships/diagramLayout" Target="../diagrams/layout15.xml"/><Relationship Id="rId4" Type="http://schemas.openxmlformats.org/officeDocument/2006/relationships/diagramData" Target="../diagrams/data15.xml"/><Relationship Id="rId9" Type="http://schemas.openxmlformats.org/officeDocument/2006/relationships/image" Target="../media/image1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0.m4a"/><Relationship Id="rId1" Type="http://schemas.microsoft.com/office/2007/relationships/media" Target="../media/media30.m4a"/><Relationship Id="rId4" Type="http://schemas.openxmlformats.org/officeDocument/2006/relationships/image" Target="../media/image1.png"/></Relationships>
</file>

<file path=ppt/slides/_rels/slide4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6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6.xml"/><Relationship Id="rId2" Type="http://schemas.openxmlformats.org/officeDocument/2006/relationships/audio" Target="../media/media31.m4a"/><Relationship Id="rId1" Type="http://schemas.microsoft.com/office/2007/relationships/media" Target="../media/media31.m4a"/><Relationship Id="rId6" Type="http://schemas.openxmlformats.org/officeDocument/2006/relationships/diagramQuickStyle" Target="../diagrams/quickStyle16.xml"/><Relationship Id="rId5" Type="http://schemas.openxmlformats.org/officeDocument/2006/relationships/diagramLayout" Target="../diagrams/layout16.xml"/><Relationship Id="rId4" Type="http://schemas.openxmlformats.org/officeDocument/2006/relationships/diagramData" Target="../diagrams/data16.xml"/><Relationship Id="rId9" Type="http://schemas.openxmlformats.org/officeDocument/2006/relationships/image" Target="../media/image1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7.xml"/><Relationship Id="rId2" Type="http://schemas.openxmlformats.org/officeDocument/2006/relationships/diagramData" Target="../diagrams/data1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7.xml"/><Relationship Id="rId5" Type="http://schemas.openxmlformats.org/officeDocument/2006/relationships/diagramColors" Target="../diagrams/colors17.xml"/><Relationship Id="rId4" Type="http://schemas.openxmlformats.org/officeDocument/2006/relationships/diagramQuickStyle" Target="../diagrams/quickStyle1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8.xml"/><Relationship Id="rId2" Type="http://schemas.openxmlformats.org/officeDocument/2006/relationships/diagramData" Target="../diagrams/data1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8.xml"/><Relationship Id="rId5" Type="http://schemas.openxmlformats.org/officeDocument/2006/relationships/diagramColors" Target="../diagrams/colors18.xml"/><Relationship Id="rId4" Type="http://schemas.openxmlformats.org/officeDocument/2006/relationships/diagramQuickStyle" Target="../diagrams/quickStyle18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9.xml"/><Relationship Id="rId2" Type="http://schemas.openxmlformats.org/officeDocument/2006/relationships/diagramData" Target="../diagrams/data1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9.xml"/><Relationship Id="rId5" Type="http://schemas.openxmlformats.org/officeDocument/2006/relationships/diagramColors" Target="../diagrams/colors19.xml"/><Relationship Id="rId4" Type="http://schemas.openxmlformats.org/officeDocument/2006/relationships/diagramQuickStyle" Target="../diagrams/quickStyle19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1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0.xml"/><Relationship Id="rId2" Type="http://schemas.openxmlformats.org/officeDocument/2006/relationships/diagramData" Target="../diagrams/data20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0.xml"/><Relationship Id="rId5" Type="http://schemas.openxmlformats.org/officeDocument/2006/relationships/diagramColors" Target="../diagrams/colors20.xml"/><Relationship Id="rId4" Type="http://schemas.openxmlformats.org/officeDocument/2006/relationships/diagramQuickStyle" Target="../diagrams/quickStyle20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1.xml"/><Relationship Id="rId2" Type="http://schemas.openxmlformats.org/officeDocument/2006/relationships/diagramData" Target="../diagrams/data2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1.xml"/><Relationship Id="rId5" Type="http://schemas.openxmlformats.org/officeDocument/2006/relationships/diagramColors" Target="../diagrams/colors21.xml"/><Relationship Id="rId4" Type="http://schemas.openxmlformats.org/officeDocument/2006/relationships/diagramQuickStyle" Target="../diagrams/quickStyle21.xml"/></Relationships>
</file>

<file path=ppt/slides/_rels/slide5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2.xml"/><Relationship Id="rId2" Type="http://schemas.openxmlformats.org/officeDocument/2006/relationships/audio" Target="../media/media32.m4a"/><Relationship Id="rId1" Type="http://schemas.microsoft.com/office/2007/relationships/media" Target="../media/media32.m4a"/><Relationship Id="rId6" Type="http://schemas.openxmlformats.org/officeDocument/2006/relationships/diagramQuickStyle" Target="../diagrams/quickStyle22.xml"/><Relationship Id="rId5" Type="http://schemas.openxmlformats.org/officeDocument/2006/relationships/diagramLayout" Target="../diagrams/layout22.xml"/><Relationship Id="rId4" Type="http://schemas.openxmlformats.org/officeDocument/2006/relationships/diagramData" Target="../diagrams/data22.xml"/><Relationship Id="rId9" Type="http://schemas.openxmlformats.org/officeDocument/2006/relationships/image" Target="../media/image1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3.m4a"/><Relationship Id="rId1" Type="http://schemas.microsoft.com/office/2007/relationships/media" Target="../media/media33.m4a"/><Relationship Id="rId4" Type="http://schemas.openxmlformats.org/officeDocument/2006/relationships/image" Target="../media/image1.png"/></Relationships>
</file>

<file path=ppt/slides/_rels/slide5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3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3.xml"/><Relationship Id="rId2" Type="http://schemas.openxmlformats.org/officeDocument/2006/relationships/audio" Target="../media/media34.m4a"/><Relationship Id="rId1" Type="http://schemas.microsoft.com/office/2007/relationships/media" Target="../media/media34.m4a"/><Relationship Id="rId6" Type="http://schemas.openxmlformats.org/officeDocument/2006/relationships/diagramQuickStyle" Target="../diagrams/quickStyle23.xml"/><Relationship Id="rId5" Type="http://schemas.openxmlformats.org/officeDocument/2006/relationships/diagramLayout" Target="../diagrams/layout23.xml"/><Relationship Id="rId4" Type="http://schemas.openxmlformats.org/officeDocument/2006/relationships/diagramData" Target="../diagrams/data23.xml"/><Relationship Id="rId9" Type="http://schemas.openxmlformats.org/officeDocument/2006/relationships/image" Target="../media/image1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5.m4a"/><Relationship Id="rId1" Type="http://schemas.microsoft.com/office/2007/relationships/media" Target="../media/media35.m4a"/><Relationship Id="rId4" Type="http://schemas.openxmlformats.org/officeDocument/2006/relationships/image" Target="../media/image1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6.m4a"/><Relationship Id="rId1" Type="http://schemas.microsoft.com/office/2007/relationships/media" Target="../media/media36.m4a"/><Relationship Id="rId4" Type="http://schemas.openxmlformats.org/officeDocument/2006/relationships/image" Target="../media/image1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Grundlagen Qualitätsmanagement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Dr. Julia Maurer </a:t>
            </a:r>
            <a:r>
              <a:rPr lang="de-DE" smtClean="0"/>
              <a:t>– </a:t>
            </a:r>
            <a:r>
              <a:rPr lang="de-DE" smtClean="0"/>
              <a:t>16.03</a:t>
            </a:r>
            <a:r>
              <a:rPr lang="de-DE" smtClean="0"/>
              <a:t>.2021</a:t>
            </a:r>
            <a:endParaRPr lang="de-DE" dirty="0"/>
          </a:p>
        </p:txBody>
      </p:sp>
      <p:pic>
        <p:nvPicPr>
          <p:cNvPr id="8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58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Ethische Grundlagen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Ethik = Wissenschaftliche Reflexion auf Moral und Ethos, um sittliche Verhaltensweisen und –Regeln für Entscheidungen argumentativ zu rechtfertigen (Wertanalyse, Konfliktlösung)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Medizinethische Prinzipien: </a:t>
            </a:r>
            <a:r>
              <a:rPr lang="de-DE" dirty="0" err="1" smtClean="0"/>
              <a:t>Beneficere</a:t>
            </a:r>
            <a:r>
              <a:rPr lang="de-DE" dirty="0" smtClean="0"/>
              <a:t>, Non-</a:t>
            </a:r>
            <a:r>
              <a:rPr lang="de-DE" dirty="0" err="1" smtClean="0"/>
              <a:t>maleficere</a:t>
            </a:r>
            <a:r>
              <a:rPr lang="de-DE" dirty="0" smtClean="0"/>
              <a:t>, Autonomie, Gerechtigkeit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Ethische Prinzipien: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/>
              <a:t>Solidarität </a:t>
            </a:r>
            <a:r>
              <a:rPr lang="de-DE" sz="2000" dirty="0" smtClean="0">
                <a:sym typeface="Wingdings" panose="05000000000000000000" pitchFamily="2" charset="2"/>
              </a:rPr>
              <a:t> Solidargemeinschaft (jung für alt, reich für arm, gesund für krank, kinderlos für kinderreich)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Subsidiarität (Hilfeleistung)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Chancengleichheit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Verteilungsgleichheit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V.a. Arzt-Patientenbeziehung (paternalistisch, partnerschaftlich), Anfang/Ende des Lebens, Transplantationsmedizin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92755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Ethische Grundlagen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Definition Gesundheit (WHO) = Zustand vollständigen physischen, geistigen und sozialem Wohlbefinden“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Rationierung  Gesundheitsökonomie im Spannungsfeld zwischen Ethik, Medizin, Recht </a:t>
            </a:r>
            <a:r>
              <a:rPr lang="de-DE" smtClean="0">
                <a:sym typeface="Wingdings" panose="05000000000000000000" pitchFamily="2" charset="2"/>
              </a:rPr>
              <a:t>und Ökonomie</a:t>
            </a:r>
            <a:endParaRPr lang="de-DE" dirty="0" smtClean="0">
              <a:sym typeface="Wingdings" panose="05000000000000000000" pitchFamily="2" charset="2"/>
            </a:endParaRPr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558173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de-DE" sz="4400" dirty="0" smtClean="0"/>
          </a:p>
          <a:p>
            <a:endParaRPr lang="de-DE" sz="4400" dirty="0"/>
          </a:p>
          <a:p>
            <a:pPr marL="0" indent="0">
              <a:buNone/>
            </a:pPr>
            <a:r>
              <a:rPr lang="de-DE" sz="4400" dirty="0" smtClean="0"/>
              <a:t>                Warum QM?</a:t>
            </a:r>
            <a:endParaRPr lang="de-DE" sz="4400" dirty="0"/>
          </a:p>
        </p:txBody>
      </p:sp>
    </p:spTree>
    <p:extLst>
      <p:ext uri="{BB962C8B-B14F-4D97-AF65-F5344CB8AC3E}">
        <p14:creationId xmlns:p14="http://schemas.microsoft.com/office/powerpoint/2010/main" val="2181081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Das deutsche Gesundheits-system</a:t>
            </a:r>
            <a:endParaRPr lang="de-DE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8" t="30247" r="20743" b="10896"/>
          <a:stretch/>
        </p:blipFill>
        <p:spPr bwMode="auto">
          <a:xfrm>
            <a:off x="3513909" y="1123837"/>
            <a:ext cx="8147566" cy="5196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hteck 2"/>
          <p:cNvSpPr/>
          <p:nvPr/>
        </p:nvSpPr>
        <p:spPr>
          <a:xfrm>
            <a:off x="252918" y="6320117"/>
            <a:ext cx="106023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>
                <a:solidFill>
                  <a:srgbClr val="0070C0"/>
                </a:solidFill>
              </a:rPr>
              <a:t>https://www.gesundheitsinformation.de/das-deutsche-gesundheitssystem.2698.de.html?part=einleitung-co</a:t>
            </a:r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6846" y="39340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007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2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Gesetzliche Vorgaben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69267" y="864108"/>
            <a:ext cx="7939555" cy="5993892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b="1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b="1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b="1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b="1" dirty="0" smtClean="0"/>
              <a:t> </a:t>
            </a:r>
            <a:r>
              <a:rPr lang="de-DE" altLang="de-DE" sz="2400" b="1" dirty="0" smtClean="0"/>
              <a:t>Sozialgesetzbuch V seit 2000</a:t>
            </a:r>
            <a:r>
              <a:rPr lang="de-DE" altLang="de-DE" sz="2400" dirty="0" smtClean="0"/>
              <a:t> </a:t>
            </a:r>
            <a:r>
              <a:rPr lang="de-DE" altLang="de-DE" sz="2400" dirty="0" smtClean="0">
                <a:sym typeface="Wingdings" panose="05000000000000000000" pitchFamily="2" charset="2"/>
              </a:rPr>
              <a:t> </a:t>
            </a:r>
            <a:r>
              <a:rPr lang="de-DE" altLang="de-DE" sz="2400" b="1" dirty="0" smtClean="0"/>
              <a:t>§ 137: </a:t>
            </a:r>
            <a:r>
              <a:rPr lang="de-DE" altLang="de-DE" sz="2400" dirty="0" smtClean="0"/>
              <a:t>grundsätzliche Anforderungen </a:t>
            </a:r>
            <a:r>
              <a:rPr lang="de-DE" altLang="de-DE" sz="2400" dirty="0"/>
              <a:t>an </a:t>
            </a:r>
            <a:r>
              <a:rPr lang="de-DE" altLang="de-DE" sz="2400" dirty="0" smtClean="0"/>
              <a:t>einrichtungsinternes QM für nach </a:t>
            </a:r>
            <a:r>
              <a:rPr lang="de-DE" altLang="de-DE" sz="2400" dirty="0"/>
              <a:t>§ 108 SGB V zugelassene </a:t>
            </a:r>
            <a:r>
              <a:rPr lang="de-DE" altLang="de-DE" sz="2400" dirty="0" smtClean="0"/>
              <a:t>Krankenhäuser: Hochschulkliniken, Plankrankenhäuser oder KH mit Versorgungsvertrag </a:t>
            </a:r>
            <a:r>
              <a:rPr lang="de-DE" altLang="de-DE" sz="2400" dirty="0"/>
              <a:t>mit den Landesverbänden der Krankenkassen und den Verbänden der </a:t>
            </a:r>
            <a:r>
              <a:rPr lang="de-DE" altLang="de-DE" sz="2400" dirty="0" smtClean="0"/>
              <a:t>Ersatzkassen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400" b="1" dirty="0" smtClean="0"/>
              <a:t>§ 92</a:t>
            </a:r>
            <a:r>
              <a:rPr lang="de-DE" sz="2400" dirty="0" smtClean="0"/>
              <a:t>: Bestimmung der Richtlinien für QM durch den gemeinsamen Bundesausschuss (GBA)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sz="2400" b="1" dirty="0" smtClean="0"/>
              <a:t>§ 135a: </a:t>
            </a:r>
            <a:r>
              <a:rPr lang="de-DE" altLang="de-DE" sz="2400" dirty="0" smtClean="0"/>
              <a:t>Verpflichtung </a:t>
            </a:r>
            <a:r>
              <a:rPr lang="de-DE" altLang="de-DE" sz="2400" dirty="0"/>
              <a:t>zur </a:t>
            </a:r>
            <a:r>
              <a:rPr lang="de-DE" altLang="de-DE" sz="2400" dirty="0" smtClean="0"/>
              <a:t>Qualitätssicherung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sz="2400" b="1" dirty="0" smtClean="0"/>
              <a:t>§ 137a:</a:t>
            </a:r>
            <a:r>
              <a:rPr lang="de-DE" altLang="de-DE" sz="2400" dirty="0" smtClean="0"/>
              <a:t> Umsetzung </a:t>
            </a:r>
            <a:r>
              <a:rPr lang="de-DE" altLang="de-DE" sz="2400" dirty="0"/>
              <a:t>der </a:t>
            </a:r>
            <a:r>
              <a:rPr lang="de-DE" altLang="de-DE" sz="2400" dirty="0" smtClean="0"/>
              <a:t>Qualitätssicherung und </a:t>
            </a:r>
            <a:r>
              <a:rPr lang="de-DE" altLang="de-DE" sz="2400" dirty="0"/>
              <a:t>Darstellung der Qualität</a:t>
            </a:r>
            <a:endParaRPr lang="de-DE" sz="2400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dirty="0"/>
          </a:p>
          <a:p>
            <a:pPr>
              <a:buFontTx/>
              <a:buNone/>
            </a:pPr>
            <a:endParaRPr lang="de-DE" altLang="de-DE" dirty="0"/>
          </a:p>
          <a:p>
            <a:pPr>
              <a:buFontTx/>
              <a:buNone/>
            </a:pPr>
            <a:endParaRPr lang="de-DE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3450" y="5519840"/>
            <a:ext cx="143827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Grafik 4" descr="Image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47617" y="5407131"/>
            <a:ext cx="2016125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7" r="81861" b="79970"/>
          <a:stretch/>
        </p:blipFill>
        <p:spPr>
          <a:xfrm>
            <a:off x="4392213" y="5519840"/>
            <a:ext cx="1405346" cy="105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4074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Der gemeinsame Bundes-ausschuss (GBA)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69267" y="864108"/>
            <a:ext cx="7939555" cy="599389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b="1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b="1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b="1" dirty="0" smtClean="0"/>
          </a:p>
          <a:p>
            <a:pPr marL="0" indent="0">
              <a:lnSpc>
                <a:spcPct val="150000"/>
              </a:lnSpc>
              <a:buNone/>
            </a:pPr>
            <a:r>
              <a:rPr lang="de-DE" altLang="de-DE" b="1" dirty="0" smtClean="0"/>
              <a:t> </a:t>
            </a: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dirty="0" smtClean="0"/>
          </a:p>
          <a:p>
            <a:pPr marL="0" indent="0">
              <a:lnSpc>
                <a:spcPct val="150000"/>
              </a:lnSpc>
              <a:buNone/>
            </a:pPr>
            <a:endParaRPr lang="de-DE" altLang="de-DE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dirty="0"/>
          </a:p>
          <a:p>
            <a:pPr>
              <a:buFontTx/>
              <a:buNone/>
            </a:pPr>
            <a:endParaRPr lang="de-DE" altLang="de-DE" dirty="0"/>
          </a:p>
          <a:p>
            <a:pPr>
              <a:buFontTx/>
              <a:buNone/>
            </a:pP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4791044" y="2732203"/>
            <a:ext cx="6096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Font typeface="Wingdings" panose="05000000000000000000" pitchFamily="2" charset="2"/>
              <a:buChar char="à"/>
            </a:pPr>
            <a:r>
              <a:rPr lang="de-DE" sz="2000" dirty="0" smtClean="0">
                <a:solidFill>
                  <a:srgbClr val="0070C0"/>
                </a:solidFill>
                <a:sym typeface="Wingdings" panose="05000000000000000000" pitchFamily="2" charset="2"/>
              </a:rPr>
              <a:t>Wichtige </a:t>
            </a:r>
            <a:r>
              <a:rPr lang="de-DE" sz="2000" dirty="0">
                <a:solidFill>
                  <a:srgbClr val="0070C0"/>
                </a:solidFill>
                <a:sym typeface="Wingdings" panose="05000000000000000000" pitchFamily="2" charset="2"/>
              </a:rPr>
              <a:t>Informationen zum </a:t>
            </a:r>
            <a:r>
              <a:rPr lang="de-DE" sz="2000" dirty="0" smtClean="0">
                <a:solidFill>
                  <a:srgbClr val="0070C0"/>
                </a:solidFill>
                <a:sym typeface="Wingdings" panose="05000000000000000000" pitchFamily="2" charset="2"/>
              </a:rPr>
              <a:t>GBA</a:t>
            </a:r>
          </a:p>
          <a:p>
            <a:endParaRPr lang="de-DE" sz="2000" dirty="0">
              <a:solidFill>
                <a:srgbClr val="0070C0"/>
              </a:solidFill>
              <a:sym typeface="Wingdings" panose="05000000000000000000" pitchFamily="2" charset="2"/>
            </a:endParaRPr>
          </a:p>
          <a:p>
            <a:pPr marL="342900" indent="-342900">
              <a:buFontTx/>
              <a:buChar char="-"/>
            </a:pPr>
            <a:r>
              <a:rPr lang="de-DE" sz="2000" dirty="0" smtClean="0">
                <a:solidFill>
                  <a:srgbClr val="0070C0"/>
                </a:solidFill>
                <a:hlinkClick r:id="rId2"/>
              </a:rPr>
              <a:t>https</a:t>
            </a:r>
            <a:r>
              <a:rPr lang="de-DE" sz="2000" dirty="0">
                <a:solidFill>
                  <a:srgbClr val="0070C0"/>
                </a:solidFill>
                <a:hlinkClick r:id="rId2"/>
              </a:rPr>
              <a:t>://www.g-ba.de</a:t>
            </a:r>
            <a:r>
              <a:rPr lang="de-DE" sz="2000" dirty="0" smtClean="0">
                <a:solidFill>
                  <a:srgbClr val="0070C0"/>
                </a:solidFill>
                <a:hlinkClick r:id="rId2"/>
              </a:rPr>
              <a:t>/</a:t>
            </a:r>
            <a:endParaRPr lang="de-DE" sz="2000" dirty="0" smtClean="0">
              <a:solidFill>
                <a:srgbClr val="0070C0"/>
              </a:solidFill>
            </a:endParaRPr>
          </a:p>
          <a:p>
            <a:endParaRPr lang="de-DE" sz="2000" dirty="0">
              <a:solidFill>
                <a:srgbClr val="0070C0"/>
              </a:solidFill>
            </a:endParaRPr>
          </a:p>
          <a:p>
            <a:pPr marL="342900" indent="-342900">
              <a:buFontTx/>
              <a:buChar char="-"/>
            </a:pPr>
            <a:r>
              <a:rPr lang="de-DE" sz="2000" dirty="0" smtClean="0">
                <a:solidFill>
                  <a:srgbClr val="0070C0"/>
                </a:solidFill>
              </a:rPr>
              <a:t>Infobroschüre </a:t>
            </a:r>
            <a:r>
              <a:rPr lang="de-DE" sz="2000" dirty="0">
                <a:solidFill>
                  <a:srgbClr val="0070C0"/>
                </a:solidFill>
              </a:rPr>
              <a:t>GBA siehe Anhang im </a:t>
            </a:r>
            <a:r>
              <a:rPr lang="de-DE" sz="2000" dirty="0" smtClean="0">
                <a:solidFill>
                  <a:srgbClr val="0070C0"/>
                </a:solidFill>
              </a:rPr>
              <a:t>GRIPS</a:t>
            </a:r>
          </a:p>
          <a:p>
            <a:endParaRPr lang="de-DE" sz="20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3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722914" y="1907074"/>
            <a:ext cx="7432766" cy="4023360"/>
          </a:xfrm>
        </p:spPr>
        <p:txBody>
          <a:bodyPr>
            <a:normAutofit/>
          </a:bodyPr>
          <a:lstStyle/>
          <a:p>
            <a:r>
              <a:rPr lang="de-DE" dirty="0" smtClean="0"/>
              <a:t>  Oberstes Beschlussgremium der Selbstverwaltung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b="1" dirty="0" smtClean="0"/>
              <a:t>„Wächter    der Qualität“ im Gesundheitsmarkt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Förderung von Wettbewerb und Transparenz durch Qualitätsdarstellung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Kontrolle des Wettbewerbs durch externe Qualitätssicherung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Kontinuierliche Weiterentwicklung der Qualität durch internes Qualitätsmanagement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smtClean="0"/>
              <a:t>Richtlinien und Beschlüsse </a:t>
            </a:r>
            <a:r>
              <a:rPr lang="de-DE" dirty="0" smtClean="0">
                <a:sym typeface="Wingdings" panose="05000000000000000000" pitchFamily="2" charset="2"/>
              </a:rPr>
              <a:t> steuernder Eingriff in das Leistungsangebot und den Zugang zum Versorgungsmarkt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405319" y="12762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GBA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7955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GBA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69268" y="1685108"/>
            <a:ext cx="7315200" cy="429963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sz="2200" dirty="0"/>
              <a:t> </a:t>
            </a:r>
            <a:r>
              <a:rPr lang="de-DE" altLang="de-DE" dirty="0" smtClean="0"/>
              <a:t>oberstes Beschlussgremium der gemeinsamen Selbstverwaltung der </a:t>
            </a:r>
            <a:r>
              <a:rPr lang="de-DE" altLang="de-DE" dirty="0"/>
              <a:t>Ärzte, </a:t>
            </a:r>
            <a:r>
              <a:rPr lang="de-DE" altLang="de-DE" dirty="0" smtClean="0"/>
              <a:t>Zahnärzte, Psychotherapeuten, Krankenhäuser und Krankenkassen in </a:t>
            </a:r>
            <a:r>
              <a:rPr lang="de-DE" altLang="de-DE" dirty="0"/>
              <a:t>Deutschland.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dirty="0"/>
              <a:t> </a:t>
            </a:r>
            <a:r>
              <a:rPr lang="de-DE" altLang="de-DE" dirty="0" smtClean="0"/>
              <a:t>Richtlinien </a:t>
            </a:r>
            <a:r>
              <a:rPr lang="de-DE" altLang="de-DE" dirty="0" smtClean="0">
                <a:sym typeface="Wingdings" panose="05000000000000000000" pitchFamily="2" charset="2"/>
              </a:rPr>
              <a:t> </a:t>
            </a:r>
            <a:r>
              <a:rPr lang="de-DE" altLang="de-DE" dirty="0" smtClean="0"/>
              <a:t>Leistungskatalog </a:t>
            </a:r>
            <a:r>
              <a:rPr lang="de-DE" altLang="de-DE" dirty="0"/>
              <a:t>der </a:t>
            </a:r>
            <a:r>
              <a:rPr lang="de-DE" altLang="de-DE" dirty="0" smtClean="0"/>
              <a:t>Gesetzlichen </a:t>
            </a:r>
            <a:r>
              <a:rPr lang="de-DE" altLang="de-DE" dirty="0"/>
              <a:t>Krankenversicherung (GKV</a:t>
            </a:r>
            <a:r>
              <a:rPr lang="de-DE" altLang="de-DE" dirty="0" smtClean="0"/>
              <a:t>) </a:t>
            </a:r>
            <a:r>
              <a:rPr lang="de-DE" altLang="de-DE" dirty="0" smtClean="0">
                <a:sym typeface="Wingdings" panose="05000000000000000000" pitchFamily="2" charset="2"/>
              </a:rPr>
              <a:t> legt fest, welche </a:t>
            </a:r>
            <a:r>
              <a:rPr lang="de-DE" altLang="de-DE" dirty="0" smtClean="0"/>
              <a:t>Leistungen </a:t>
            </a:r>
            <a:r>
              <a:rPr lang="de-DE" altLang="de-DE" dirty="0"/>
              <a:t>der medizinischen </a:t>
            </a:r>
            <a:r>
              <a:rPr lang="de-DE" altLang="de-DE" dirty="0" smtClean="0"/>
              <a:t>Versorgung </a:t>
            </a:r>
            <a:r>
              <a:rPr lang="de-DE" altLang="de-DE" dirty="0"/>
              <a:t>von der GKV erstattet </a:t>
            </a:r>
            <a:r>
              <a:rPr lang="de-DE" altLang="de-DE" dirty="0" smtClean="0"/>
              <a:t>werden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dirty="0" smtClean="0"/>
              <a:t>Beschließt Maßnahmen </a:t>
            </a:r>
            <a:r>
              <a:rPr lang="de-DE" altLang="de-DE" dirty="0"/>
              <a:t>der Qualitätssicherung </a:t>
            </a:r>
            <a:r>
              <a:rPr lang="de-DE" altLang="de-DE" dirty="0" smtClean="0"/>
              <a:t>für </a:t>
            </a:r>
            <a:r>
              <a:rPr lang="de-DE" altLang="de-DE" dirty="0"/>
              <a:t>ambulanten und stationären Bereich des </a:t>
            </a:r>
            <a:r>
              <a:rPr lang="de-DE" altLang="de-DE" dirty="0" smtClean="0"/>
              <a:t>Gesundheitswesens</a:t>
            </a:r>
          </a:p>
          <a:p>
            <a:pPr>
              <a:buFontTx/>
              <a:buNone/>
            </a:pPr>
            <a:endParaRPr lang="de-DE" alt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dirty="0"/>
          </a:p>
          <a:p>
            <a:pPr>
              <a:buFontTx/>
              <a:buNone/>
            </a:pP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3709880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GBA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69268" y="1737360"/>
            <a:ext cx="7315200" cy="424738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dirty="0" smtClean="0"/>
              <a:t>GBA 2004 errichtet durch Gesetz </a:t>
            </a:r>
            <a:r>
              <a:rPr lang="de-DE" altLang="de-DE" dirty="0"/>
              <a:t>zur Modernisierung der Gesetzlichen </a:t>
            </a:r>
            <a:r>
              <a:rPr lang="de-DE" altLang="de-DE" dirty="0" smtClean="0"/>
              <a:t>Krankenversicherung </a:t>
            </a:r>
            <a:r>
              <a:rPr lang="de-DE" altLang="de-DE" dirty="0"/>
              <a:t>(GMG) </a:t>
            </a:r>
            <a:r>
              <a:rPr lang="de-DE" altLang="de-DE" dirty="0" smtClean="0"/>
              <a:t>errichtet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dirty="0" smtClean="0"/>
              <a:t>2007 </a:t>
            </a:r>
            <a:r>
              <a:rPr lang="de-DE" altLang="de-DE" dirty="0"/>
              <a:t>Mit </a:t>
            </a:r>
            <a:r>
              <a:rPr lang="de-DE" altLang="de-DE" dirty="0" smtClean="0"/>
              <a:t>Gesundheitsreform  </a:t>
            </a:r>
            <a:r>
              <a:rPr lang="de-DE" altLang="de-DE" dirty="0"/>
              <a:t>(GKV-Wettbewerbsstärkungsgesetz) </a:t>
            </a:r>
            <a:r>
              <a:rPr lang="de-DE" altLang="de-DE" dirty="0" smtClean="0"/>
              <a:t>bis </a:t>
            </a:r>
            <a:r>
              <a:rPr lang="de-DE" altLang="de-DE" dirty="0"/>
              <a:t>dahin </a:t>
            </a:r>
            <a:r>
              <a:rPr lang="de-DE" altLang="de-DE" dirty="0" err="1" smtClean="0"/>
              <a:t>sektoral</a:t>
            </a:r>
            <a:r>
              <a:rPr lang="de-DE" altLang="de-DE" dirty="0" smtClean="0"/>
              <a:t> </a:t>
            </a:r>
            <a:r>
              <a:rPr lang="de-DE" altLang="de-DE" dirty="0"/>
              <a:t>organisierte Struktur des G-BA </a:t>
            </a:r>
            <a:r>
              <a:rPr lang="de-DE" altLang="de-DE" dirty="0" smtClean="0"/>
              <a:t>geändert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dirty="0" smtClean="0"/>
              <a:t> seit 2008 </a:t>
            </a:r>
            <a:r>
              <a:rPr lang="de-DE" altLang="de-DE" dirty="0" smtClean="0">
                <a:sym typeface="Wingdings" panose="05000000000000000000" pitchFamily="2" charset="2"/>
              </a:rPr>
              <a:t> </a:t>
            </a:r>
            <a:r>
              <a:rPr lang="de-DE" altLang="de-DE" dirty="0" smtClean="0"/>
              <a:t>alle Entscheidungen werden </a:t>
            </a:r>
            <a:r>
              <a:rPr lang="de-DE" altLang="de-DE" dirty="0"/>
              <a:t>in einem einzigen </a:t>
            </a:r>
            <a:r>
              <a:rPr lang="de-DE" altLang="de-DE" dirty="0" smtClean="0"/>
              <a:t>sektorenübergreifend </a:t>
            </a:r>
            <a:r>
              <a:rPr lang="de-DE" altLang="de-DE" dirty="0"/>
              <a:t>besetzten Beschlussgremium für ambulante, </a:t>
            </a:r>
            <a:r>
              <a:rPr lang="de-DE" altLang="de-DE" dirty="0" smtClean="0"/>
              <a:t>ärztliche </a:t>
            </a:r>
            <a:r>
              <a:rPr lang="de-DE" altLang="de-DE" dirty="0"/>
              <a:t>und zahnärztliche, sowie stationäre Belange </a:t>
            </a:r>
            <a:r>
              <a:rPr lang="de-DE" altLang="de-DE" dirty="0" smtClean="0"/>
              <a:t>getroffen</a:t>
            </a:r>
            <a:endParaRPr lang="de-DE" altLang="de-DE" dirty="0"/>
          </a:p>
          <a:p>
            <a:pPr>
              <a:buFontTx/>
              <a:buNone/>
            </a:pPr>
            <a:endParaRPr lang="de-DE" alt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de-DE" altLang="de-DE" dirty="0"/>
          </a:p>
          <a:p>
            <a:pPr>
              <a:buFontTx/>
              <a:buNone/>
            </a:pPr>
            <a:endParaRPr lang="de-DE" altLang="de-DE" dirty="0"/>
          </a:p>
        </p:txBody>
      </p:sp>
    </p:spTree>
    <p:extLst>
      <p:ext uri="{BB962C8B-B14F-4D97-AF65-F5344CB8AC3E}">
        <p14:creationId xmlns:p14="http://schemas.microsoft.com/office/powerpoint/2010/main" val="26408289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GBA</a:t>
            </a:r>
            <a:endParaRPr lang="de-DE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27" t="38444" r="22222" b="33000"/>
          <a:stretch/>
        </p:blipFill>
        <p:spPr bwMode="auto">
          <a:xfrm>
            <a:off x="4206240" y="1337627"/>
            <a:ext cx="6453051" cy="43873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162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QM </a:t>
            </a:r>
            <a:r>
              <a:rPr lang="de-DE" dirty="0" smtClean="0">
                <a:sym typeface="Wingdings" panose="05000000000000000000" pitchFamily="2" charset="2"/>
              </a:rPr>
              <a:t> so einfach wie möglich!  Ziel: Nutzen aus QM und Spa</a:t>
            </a:r>
            <a:r>
              <a:rPr lang="de-DE" dirty="0">
                <a:sym typeface="Wingdings" panose="05000000000000000000" pitchFamily="2" charset="2"/>
              </a:rPr>
              <a:t>ß</a:t>
            </a:r>
            <a:r>
              <a:rPr lang="de-DE" dirty="0" smtClean="0">
                <a:sym typeface="Wingdings" panose="05000000000000000000" pitchFamily="2" charset="2"/>
              </a:rPr>
              <a:t> am QM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 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                                          </a:t>
            </a:r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519021415"/>
              </p:ext>
            </p:extLst>
          </p:nvPr>
        </p:nvGraphicFramePr>
        <p:xfrm>
          <a:off x="2634828" y="1259865"/>
          <a:ext cx="9784080" cy="47248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473234" y="5115420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935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GBA</a:t>
            </a:r>
            <a:endParaRPr lang="de-DE" dirty="0"/>
          </a:p>
        </p:txBody>
      </p:sp>
      <p:pic>
        <p:nvPicPr>
          <p:cNvPr id="5" name="Inhaltsplatzhalter 4" descr="Image36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467701" y="863600"/>
            <a:ext cx="6117274" cy="5121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11762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GBA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154" y="441992"/>
            <a:ext cx="8098972" cy="628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713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Richtlinien des GBA</a:t>
            </a:r>
            <a:endParaRPr lang="de-DE" dirty="0"/>
          </a:p>
        </p:txBody>
      </p:sp>
      <p:pic>
        <p:nvPicPr>
          <p:cNvPr id="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92" t="29676" r="21101" b="18039"/>
          <a:stretch/>
        </p:blipFill>
        <p:spPr bwMode="auto">
          <a:xfrm>
            <a:off x="3824989" y="1528354"/>
            <a:ext cx="7269633" cy="4196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558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Rechtsstellung des GBA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 descr="Image34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9268" y="1059108"/>
            <a:ext cx="7967695" cy="4730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51166" y="363365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425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8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Aufgaben des GBA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9268" y="378468"/>
            <a:ext cx="6943756" cy="609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3177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QM-RL des GBA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9703" y="0"/>
            <a:ext cx="7254240" cy="654558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9646" y="34244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287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69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QM im Gesundheits-wesen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dirty="0" smtClean="0"/>
              <a:t>Erlössicherung: Dokumentation </a:t>
            </a:r>
            <a:r>
              <a:rPr lang="de-DE" altLang="de-DE" dirty="0"/>
              <a:t>und </a:t>
            </a:r>
            <a:r>
              <a:rPr lang="de-DE" altLang="de-DE" dirty="0" smtClean="0"/>
              <a:t>Kodierung, Patienten-</a:t>
            </a:r>
            <a:r>
              <a:rPr lang="de-DE" altLang="de-DE" dirty="0"/>
              <a:t>, Einweiser- und </a:t>
            </a:r>
            <a:r>
              <a:rPr lang="de-DE" altLang="de-DE" dirty="0" err="1" smtClean="0"/>
              <a:t>Zuweiserorientierung</a:t>
            </a:r>
            <a:endParaRPr lang="de-DE" altLang="de-DE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dirty="0" smtClean="0"/>
              <a:t>Senkung </a:t>
            </a:r>
            <a:r>
              <a:rPr lang="de-DE" altLang="de-DE" dirty="0"/>
              <a:t>der variablen </a:t>
            </a:r>
            <a:r>
              <a:rPr lang="de-DE" altLang="de-DE" dirty="0" smtClean="0"/>
              <a:t>Kosten: Vermeiden </a:t>
            </a:r>
            <a:r>
              <a:rPr lang="de-DE" altLang="de-DE" dirty="0"/>
              <a:t>von </a:t>
            </a:r>
            <a:r>
              <a:rPr lang="de-DE" altLang="de-DE" dirty="0" smtClean="0"/>
              <a:t>Ineffizienzen, Nutzung </a:t>
            </a:r>
            <a:r>
              <a:rPr lang="de-DE" altLang="de-DE" dirty="0"/>
              <a:t>von </a:t>
            </a:r>
            <a:r>
              <a:rPr lang="de-DE" altLang="de-DE" dirty="0" smtClean="0"/>
              <a:t>Einsparpotenzialen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dirty="0" smtClean="0"/>
              <a:t>Optimierung </a:t>
            </a:r>
            <a:r>
              <a:rPr lang="de-DE" altLang="de-DE" dirty="0"/>
              <a:t>der fixen </a:t>
            </a:r>
            <a:r>
              <a:rPr lang="de-DE" altLang="de-DE" dirty="0" smtClean="0"/>
              <a:t>Kosten: Überprüfen von Strukturen, Abläufen, Leistungsspektren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dirty="0" smtClean="0"/>
              <a:t>Verweildauer</a:t>
            </a:r>
            <a:endParaRPr lang="de-DE" altLang="de-DE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altLang="de-DE" dirty="0" smtClean="0"/>
              <a:t>Effektivität (die richtigen Dinge tun) vs. Effizienz (die Dinge richtig tun)</a:t>
            </a:r>
            <a:endParaRPr lang="de-DE" altLang="de-DE" dirty="0"/>
          </a:p>
          <a:p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76846" y="3764280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5166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Gründe für QM (im Krankenhaus)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8765177" y="1785016"/>
            <a:ext cx="2560320" cy="141998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algn="ctr"/>
            <a:r>
              <a:rPr lang="de-DE" dirty="0" smtClean="0"/>
              <a:t>Verbesserte Patienten-zufriedenheit</a:t>
            </a:r>
            <a:endParaRPr lang="de-DE" dirty="0"/>
          </a:p>
        </p:txBody>
      </p:sp>
      <p:sp>
        <p:nvSpPr>
          <p:cNvPr id="4" name="Ellipse 3"/>
          <p:cNvSpPr/>
          <p:nvPr/>
        </p:nvSpPr>
        <p:spPr>
          <a:xfrm>
            <a:off x="3862251" y="359660"/>
            <a:ext cx="3557452" cy="1528354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Verbesserte Patientenversorgung</a:t>
            </a:r>
            <a:endParaRPr lang="de-DE" dirty="0"/>
          </a:p>
        </p:txBody>
      </p:sp>
      <p:sp>
        <p:nvSpPr>
          <p:cNvPr id="6" name="Ellipse 5"/>
          <p:cNvSpPr/>
          <p:nvPr/>
        </p:nvSpPr>
        <p:spPr>
          <a:xfrm>
            <a:off x="5381897" y="2066540"/>
            <a:ext cx="2629989" cy="1528354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Wirtschaftlichkeit</a:t>
            </a:r>
            <a:endParaRPr lang="de-DE" dirty="0"/>
          </a:p>
        </p:txBody>
      </p:sp>
      <p:sp>
        <p:nvSpPr>
          <p:cNvPr id="7" name="Ellipse 6"/>
          <p:cNvSpPr/>
          <p:nvPr/>
        </p:nvSpPr>
        <p:spPr>
          <a:xfrm>
            <a:off x="9287691" y="4813663"/>
            <a:ext cx="2346960" cy="1528354"/>
          </a:xfrm>
          <a:prstGeom prst="ellipse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Gesteigerte Mitarbeiter-zufriedenheit</a:t>
            </a:r>
            <a:endParaRPr lang="de-DE" dirty="0"/>
          </a:p>
        </p:txBody>
      </p:sp>
      <p:sp>
        <p:nvSpPr>
          <p:cNvPr id="8" name="Ellipse 7"/>
          <p:cNvSpPr/>
          <p:nvPr/>
        </p:nvSpPr>
        <p:spPr>
          <a:xfrm>
            <a:off x="7062651" y="3574869"/>
            <a:ext cx="2468880" cy="152835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Gesetzliche Vorgaben/ Rechtliche Absicherung)</a:t>
            </a:r>
            <a:endParaRPr lang="de-DE" dirty="0"/>
          </a:p>
        </p:txBody>
      </p:sp>
      <p:sp>
        <p:nvSpPr>
          <p:cNvPr id="9" name="Ellipse 8"/>
          <p:cNvSpPr/>
          <p:nvPr/>
        </p:nvSpPr>
        <p:spPr>
          <a:xfrm>
            <a:off x="3897086" y="4813663"/>
            <a:ext cx="2468880" cy="15283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Vorteil gegenüber der Konkurrenz</a:t>
            </a:r>
            <a:endParaRPr lang="de-DE" dirty="0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4966" y="4493623"/>
            <a:ext cx="609600" cy="609600"/>
          </a:xfrm>
          <a:prstGeom prst="rect">
            <a:avLst/>
          </a:prstGeom>
        </p:spPr>
      </p:pic>
      <p:sp>
        <p:nvSpPr>
          <p:cNvPr id="10" name="Stern mit 5 Zacken 9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7686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6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QM im Krankenhaus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0019537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81795" y="4012474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67599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Struktur-qualität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/>
              <a:t>Die Strukturqualität zeigt sich in der Charakteristik des </a:t>
            </a:r>
            <a:r>
              <a:rPr lang="de-DE" dirty="0" smtClean="0"/>
              <a:t>Krankenhauses, die </a:t>
            </a:r>
            <a:r>
              <a:rPr lang="de-DE" dirty="0"/>
              <a:t>sich durch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die Anzahl und die Qualifikation der Mitarbeiter,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die räumliche, apparative und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finanzielle Ausstattung und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das Gesundheitssystem als solches</a:t>
            </a:r>
          </a:p>
          <a:p>
            <a:pPr>
              <a:lnSpc>
                <a:spcPct val="150000"/>
              </a:lnSpc>
            </a:pPr>
            <a:r>
              <a:rPr lang="de-DE" dirty="0"/>
              <a:t>auszeichnet.</a:t>
            </a:r>
          </a:p>
          <a:p>
            <a:endParaRPr lang="de-DE" dirty="0"/>
          </a:p>
        </p:txBody>
      </p:sp>
      <p:sp>
        <p:nvSpPr>
          <p:cNvPr id="4" name="Stern mit 5 Zacken 3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6660" y="388184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79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9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Was ist Qualität?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de-DE" dirty="0" err="1">
                <a:solidFill>
                  <a:schemeClr val="tx1"/>
                </a:solidFill>
              </a:rPr>
              <a:t>Qualitas</a:t>
            </a:r>
            <a:r>
              <a:rPr lang="de-DE" dirty="0">
                <a:solidFill>
                  <a:schemeClr val="tx1"/>
                </a:solidFill>
              </a:rPr>
              <a:t>/Qualität = Beschaffenheit zur Eignung</a:t>
            </a:r>
          </a:p>
          <a:p>
            <a:endParaRPr lang="de-DE" b="1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de-DE" b="1" dirty="0" smtClean="0">
                <a:solidFill>
                  <a:schemeClr val="tx1"/>
                </a:solidFill>
              </a:rPr>
              <a:t>Vom </a:t>
            </a:r>
            <a:r>
              <a:rPr lang="de-DE" b="1" dirty="0">
                <a:solidFill>
                  <a:schemeClr val="tx1"/>
                </a:solidFill>
              </a:rPr>
              <a:t>lat. </a:t>
            </a:r>
            <a:r>
              <a:rPr lang="de-DE" b="1" dirty="0" err="1">
                <a:solidFill>
                  <a:schemeClr val="tx1"/>
                </a:solidFill>
              </a:rPr>
              <a:t>qualitas</a:t>
            </a:r>
            <a:endParaRPr lang="de-DE" b="1" dirty="0">
              <a:solidFill>
                <a:schemeClr val="tx1"/>
              </a:solidFill>
            </a:endParaRPr>
          </a:p>
          <a:p>
            <a:pPr lvl="1"/>
            <a:r>
              <a:rPr lang="de-DE" sz="2000" dirty="0">
                <a:solidFill>
                  <a:schemeClr val="tx1"/>
                </a:solidFill>
              </a:rPr>
              <a:t>gehörte zu den 10 klassischen Kategorien des Aristoteles (Quantität, Qualität, Substanz, Ort, Zeit, Tätigkeit, Leiden, Lage, Haben, Relation)</a:t>
            </a:r>
          </a:p>
          <a:p>
            <a:pPr lvl="1"/>
            <a:r>
              <a:rPr lang="de-DE" sz="2000" dirty="0">
                <a:solidFill>
                  <a:schemeClr val="tx1"/>
                </a:solidFill>
              </a:rPr>
              <a:t>Grundaussage über Seiendes (Sein = die Existenz des Vorhandenseins)</a:t>
            </a:r>
          </a:p>
          <a:p>
            <a:pPr marL="0" indent="0">
              <a:buNone/>
            </a:pPr>
            <a:endParaRPr lang="de-DE" dirty="0" smtClean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de-DE" dirty="0" smtClean="0">
                <a:solidFill>
                  <a:schemeClr val="tx1"/>
                </a:solidFill>
              </a:rPr>
              <a:t>Qualität ist die Gesamtheit von Eigenschaften eines Produkts/Prozesses/Dienstleistung, die sie zur Erfüllung vorgegebener Erwartungen oder Erfordernisse geeignet machen</a:t>
            </a:r>
            <a:endParaRPr lang="de-D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83785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Prozess-qualität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Die Prozessqualität umfasst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alle Maßnahmen und Aktivitäten,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die im Laufe der Patientenversorgung ergriffen</a:t>
            </a:r>
          </a:p>
          <a:p>
            <a:pPr lvl="1">
              <a:lnSpc>
                <a:spcPct val="150000"/>
              </a:lnSpc>
            </a:pPr>
            <a:r>
              <a:rPr lang="de-DE" sz="2000" dirty="0"/>
              <a:t>oder nicht ergriffen werden.</a:t>
            </a:r>
          </a:p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Die Prozessqualität steht im Mittelpunkt </a:t>
            </a:r>
            <a:r>
              <a:rPr lang="de-DE" dirty="0" smtClean="0"/>
              <a:t>des </a:t>
            </a:r>
            <a:r>
              <a:rPr lang="de-DE" dirty="0"/>
              <a:t>Qualitätsmanagements im Krankenhaus.</a:t>
            </a:r>
          </a:p>
          <a:p>
            <a:endParaRPr lang="de-DE" dirty="0"/>
          </a:p>
        </p:txBody>
      </p:sp>
      <p:sp>
        <p:nvSpPr>
          <p:cNvPr id="4" name="Stern mit 5 Zacken 3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6660" y="38426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168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Ergebnis-qualität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01290" y="1737360"/>
            <a:ext cx="7354389" cy="40233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DE" dirty="0"/>
              <a:t>Die Ergebnisqualität zeichnet sich durch das Erreichen der spezifischen Ziele und die Erfüllung der Erwartungen aus und stellt die </a:t>
            </a:r>
            <a:r>
              <a:rPr lang="de-DE" b="1" dirty="0"/>
              <a:t>wichtigste Grundlage für die Evaluation </a:t>
            </a:r>
            <a:r>
              <a:rPr lang="de-DE" dirty="0"/>
              <a:t>der erbrachten Leistungen dar.</a:t>
            </a:r>
          </a:p>
          <a:p>
            <a:pPr marL="0" indent="0">
              <a:buNone/>
            </a:pPr>
            <a:r>
              <a:rPr lang="de-DE" dirty="0" smtClean="0"/>
              <a:t>Hierbei </a:t>
            </a:r>
            <a:r>
              <a:rPr lang="de-DE" dirty="0"/>
              <a:t>wird der Fokus darauf gelegt, ob sich der Gesundheitszustand des Patienten verbessert hat oder ob dieser geheilt wurde.</a:t>
            </a:r>
          </a:p>
          <a:p>
            <a:endParaRPr lang="de-DE" dirty="0"/>
          </a:p>
          <a:p>
            <a:r>
              <a:rPr lang="de-DE" dirty="0"/>
              <a:t>Es werden</a:t>
            </a:r>
          </a:p>
          <a:p>
            <a:pPr lvl="1"/>
            <a:r>
              <a:rPr lang="de-DE" sz="2000" dirty="0"/>
              <a:t>klinische (z. B. Wundinfektion),</a:t>
            </a:r>
          </a:p>
          <a:p>
            <a:pPr lvl="1"/>
            <a:r>
              <a:rPr lang="de-DE" sz="2000" dirty="0"/>
              <a:t>ökonomische (z. B. Fallkosten) und</a:t>
            </a:r>
          </a:p>
          <a:p>
            <a:pPr lvl="1"/>
            <a:r>
              <a:rPr lang="de-DE" sz="2000" dirty="0"/>
              <a:t>Kunden-/patientenorientierte (z. B. Patientenzufriedenheit)</a:t>
            </a:r>
          </a:p>
          <a:p>
            <a:r>
              <a:rPr lang="de-DE" dirty="0"/>
              <a:t>Behandlungsergebnisse gesammelt.</a:t>
            </a:r>
          </a:p>
        </p:txBody>
      </p:sp>
      <p:sp>
        <p:nvSpPr>
          <p:cNvPr id="4" name="Stern mit 5 Zacken 3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9908" y="40777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381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„Mitspieler“ im Krankenhaus</a:t>
            </a:r>
            <a:endParaRPr lang="de-DE" dirty="0"/>
          </a:p>
        </p:txBody>
      </p:sp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20958296"/>
              </p:ext>
            </p:extLst>
          </p:nvPr>
        </p:nvGraphicFramePr>
        <p:xfrm>
          <a:off x="2771796" y="1123837"/>
          <a:ext cx="9803716" cy="46530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Stern mit 5 Zacken 3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162196" y="416922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2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10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Bereiche des QM im Krankenhaus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2125375"/>
              </p:ext>
            </p:extLst>
          </p:nvPr>
        </p:nvGraphicFramePr>
        <p:xfrm>
          <a:off x="2381141" y="1018903"/>
          <a:ext cx="10476728" cy="46067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Stern mit 5 Zacken 4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81141" y="4495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32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0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Ablauf einer QM-Einführung</a:t>
            </a:r>
            <a:endParaRPr lang="de-DE" dirty="0"/>
          </a:p>
        </p:txBody>
      </p:sp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4328530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Stern mit 5 Zacken 3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29542" y="42345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817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8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QM-Prinzipien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 Patientenorientierung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 Ganzheitlicher, interdisziplinärer Ansatz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Ziel- statt Problemorientierung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 Verantwortung der Führung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 Wirtschaftlichkeit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 Prozessorientierung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 Mitarbeiterorientierung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 Kontinuierlicher Verbesserungsprozess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</p:txBody>
      </p:sp>
      <p:sp>
        <p:nvSpPr>
          <p:cNvPr id="4" name="Stern mit 5 Zacken 3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0983" y="38949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438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81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Ziele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smtClean="0">
                <a:solidFill>
                  <a:srgbClr val="FF0000"/>
                </a:solidFill>
              </a:rPr>
              <a:t>RUMBA-Regel</a:t>
            </a:r>
          </a:p>
          <a:p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b="1" i="1" dirty="0" smtClean="0">
                <a:sym typeface="Wingdings" panose="05000000000000000000" pitchFamily="2" charset="2"/>
              </a:rPr>
              <a:t>R</a:t>
            </a:r>
            <a:r>
              <a:rPr lang="de-DE" dirty="0" smtClean="0">
                <a:sym typeface="Wingdings" panose="05000000000000000000" pitchFamily="2" charset="2"/>
              </a:rPr>
              <a:t>elevant, </a:t>
            </a:r>
            <a:r>
              <a:rPr lang="de-DE" b="1" i="1" dirty="0" smtClean="0">
                <a:sym typeface="Wingdings" panose="05000000000000000000" pitchFamily="2" charset="2"/>
              </a:rPr>
              <a:t>U</a:t>
            </a:r>
            <a:r>
              <a:rPr lang="de-DE" dirty="0" smtClean="0">
                <a:sym typeface="Wingdings" panose="05000000000000000000" pitchFamily="2" charset="2"/>
              </a:rPr>
              <a:t>msetzbar, </a:t>
            </a:r>
            <a:r>
              <a:rPr lang="de-DE" b="1" i="1" dirty="0" smtClean="0">
                <a:sym typeface="Wingdings" panose="05000000000000000000" pitchFamily="2" charset="2"/>
              </a:rPr>
              <a:t>M</a:t>
            </a:r>
            <a:r>
              <a:rPr lang="de-DE" dirty="0" smtClean="0">
                <a:sym typeface="Wingdings" panose="05000000000000000000" pitchFamily="2" charset="2"/>
              </a:rPr>
              <a:t>essbar, </a:t>
            </a:r>
            <a:r>
              <a:rPr lang="de-DE" b="1" i="1" dirty="0" smtClean="0">
                <a:sym typeface="Wingdings" panose="05000000000000000000" pitchFamily="2" charset="2"/>
              </a:rPr>
              <a:t>B</a:t>
            </a:r>
            <a:r>
              <a:rPr lang="de-DE" dirty="0" smtClean="0">
                <a:sym typeface="Wingdings" panose="05000000000000000000" pitchFamily="2" charset="2"/>
              </a:rPr>
              <a:t>eeinflussbar, </a:t>
            </a:r>
            <a:r>
              <a:rPr lang="de-DE" b="1" i="1" dirty="0" smtClean="0">
                <a:sym typeface="Wingdings" panose="05000000000000000000" pitchFamily="2" charset="2"/>
              </a:rPr>
              <a:t>A</a:t>
            </a:r>
            <a:r>
              <a:rPr lang="de-DE" dirty="0" smtClean="0">
                <a:sym typeface="Wingdings" panose="05000000000000000000" pitchFamily="2" charset="2"/>
              </a:rPr>
              <a:t>ufforderung/Anreiz</a:t>
            </a:r>
          </a:p>
          <a:p>
            <a:endParaRPr lang="de-DE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de-DE" b="1" dirty="0" smtClean="0">
                <a:solidFill>
                  <a:srgbClr val="FF0000"/>
                </a:solidFill>
                <a:sym typeface="Wingdings" panose="05000000000000000000" pitchFamily="2" charset="2"/>
              </a:rPr>
              <a:t>SMART-Regel</a:t>
            </a:r>
          </a:p>
          <a:p>
            <a:pPr marL="0" indent="0">
              <a:buNone/>
            </a:pPr>
            <a:r>
              <a:rPr lang="de-DE" dirty="0" smtClean="0">
                <a:sym typeface="Wingdings" panose="05000000000000000000" pitchFamily="2" charset="2"/>
              </a:rPr>
              <a:t>      </a:t>
            </a:r>
            <a:r>
              <a:rPr lang="de-DE" b="1" i="1" dirty="0" smtClean="0">
                <a:sym typeface="Wingdings" panose="05000000000000000000" pitchFamily="2" charset="2"/>
              </a:rPr>
              <a:t>S</a:t>
            </a:r>
            <a:r>
              <a:rPr lang="de-DE" dirty="0" smtClean="0">
                <a:sym typeface="Wingdings" panose="05000000000000000000" pitchFamily="2" charset="2"/>
              </a:rPr>
              <a:t>pezifisch (eindeutig definiert), </a:t>
            </a:r>
            <a:r>
              <a:rPr lang="de-DE" b="1" i="1" dirty="0" smtClean="0">
                <a:sym typeface="Wingdings" panose="05000000000000000000" pitchFamily="2" charset="2"/>
              </a:rPr>
              <a:t>M</a:t>
            </a:r>
            <a:r>
              <a:rPr lang="de-DE" dirty="0" smtClean="0">
                <a:sym typeface="Wingdings" panose="05000000000000000000" pitchFamily="2" charset="2"/>
              </a:rPr>
              <a:t>essbar, </a:t>
            </a:r>
            <a:r>
              <a:rPr lang="de-DE" b="1" i="1" dirty="0" smtClean="0">
                <a:sym typeface="Wingdings" panose="05000000000000000000" pitchFamily="2" charset="2"/>
              </a:rPr>
              <a:t>A</a:t>
            </a:r>
            <a:r>
              <a:rPr lang="de-DE" dirty="0" smtClean="0">
                <a:sym typeface="Wingdings" panose="05000000000000000000" pitchFamily="2" charset="2"/>
              </a:rPr>
              <a:t>kzeptiert, </a:t>
            </a:r>
            <a:r>
              <a:rPr lang="de-DE" b="1" i="1" dirty="0" smtClean="0">
                <a:sym typeface="Wingdings" panose="05000000000000000000" pitchFamily="2" charset="2"/>
              </a:rPr>
              <a:t>R</a:t>
            </a:r>
            <a:r>
              <a:rPr lang="de-DE" dirty="0" smtClean="0">
                <a:sym typeface="Wingdings" panose="05000000000000000000" pitchFamily="2" charset="2"/>
              </a:rPr>
              <a:t>ealistisch, </a:t>
            </a:r>
            <a:r>
              <a:rPr lang="de-DE" b="1" i="1" dirty="0" smtClean="0">
                <a:sym typeface="Wingdings" panose="05000000000000000000" pitchFamily="2" charset="2"/>
              </a:rPr>
              <a:t>T</a:t>
            </a:r>
            <a:r>
              <a:rPr lang="de-DE" dirty="0" smtClean="0">
                <a:sym typeface="Wingdings" panose="05000000000000000000" pitchFamily="2" charset="2"/>
              </a:rPr>
              <a:t>erminiert</a:t>
            </a:r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45771" y="365977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393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4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QM-Teams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931920" y="1597540"/>
            <a:ext cx="3801291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 Max 12 Teilnehmer + 1 Moderator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smtClean="0">
                <a:sym typeface="Wingdings" panose="05000000000000000000" pitchFamily="2" charset="2"/>
              </a:rPr>
              <a:t>Cave: immer konkretes Thema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>
                <a:sym typeface="Wingdings" panose="05000000000000000000" pitchFamily="2" charset="2"/>
              </a:rPr>
              <a:t> </a:t>
            </a:r>
            <a:r>
              <a:rPr lang="de-DE" dirty="0" smtClean="0">
                <a:sym typeface="Wingdings" panose="05000000000000000000" pitchFamily="2" charset="2"/>
              </a:rPr>
              <a:t>Wichtig: Aufgabenverteilung </a:t>
            </a:r>
          </a:p>
          <a:p>
            <a:pPr lvl="2">
              <a:buFont typeface="Arial" panose="020B0604020202020204" pitchFamily="34" charset="0"/>
              <a:buChar char="•"/>
            </a:pPr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3417" y="3609220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1170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6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QM-Teams</a:t>
            </a:r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89441335"/>
              </p:ext>
            </p:extLst>
          </p:nvPr>
        </p:nvGraphicFramePr>
        <p:xfrm>
          <a:off x="4286068" y="1526299"/>
          <a:ext cx="6752046" cy="46622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238103" y="3857414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9951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6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Häufige Fehler bei der </a:t>
            </a:r>
            <a:r>
              <a:rPr lang="de-DE" dirty="0" err="1" smtClean="0"/>
              <a:t>Implemen-tierung</a:t>
            </a:r>
            <a:r>
              <a:rPr lang="de-DE" dirty="0" smtClean="0"/>
              <a:t> von QM-Systemen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 Zu viel Dokumentation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Leitung steht nicht hinter QM-System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QMB erhält nicht die nötigen Kompetenzen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Mangelnde Zieldefinition/-strukturierung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Planung und Beratung von außen (reduziert Motivation der Mitarbeiter)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 </a:t>
            </a:r>
            <a:r>
              <a:rPr lang="de-DE" dirty="0" smtClean="0"/>
              <a:t>Mangelnde Motivation</a:t>
            </a:r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4045" y="4822371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994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Wer definiert Qualität?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0335154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447108" y="35683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58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Kommuni</a:t>
            </a:r>
            <a:r>
              <a:rPr lang="de-DE" dirty="0" smtClean="0"/>
              <a:t>-kation im QM</a:t>
            </a:r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2358638463"/>
              </p:ext>
            </p:extLst>
          </p:nvPr>
        </p:nvGraphicFramePr>
        <p:xfrm>
          <a:off x="2110377" y="1223941"/>
          <a:ext cx="6628674" cy="44009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407920" y="390797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61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Kommuni</a:t>
            </a:r>
            <a:r>
              <a:rPr lang="de-DE" dirty="0" smtClean="0"/>
              <a:t>-kation im QM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3468392513"/>
              </p:ext>
            </p:extLst>
          </p:nvPr>
        </p:nvGraphicFramePr>
        <p:xfrm>
          <a:off x="3869268" y="1449978"/>
          <a:ext cx="6628674" cy="44009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420983" y="413004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46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Kommuni</a:t>
            </a:r>
            <a:r>
              <a:rPr lang="de-DE" dirty="0" smtClean="0"/>
              <a:t>-kation im QM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2632348950"/>
              </p:ext>
            </p:extLst>
          </p:nvPr>
        </p:nvGraphicFramePr>
        <p:xfrm>
          <a:off x="3869268" y="1324047"/>
          <a:ext cx="6628674" cy="44009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42605" y="40516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873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5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Kommuni</a:t>
            </a:r>
            <a:r>
              <a:rPr lang="de-DE" dirty="0" smtClean="0"/>
              <a:t>-kation im QM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3907044140"/>
              </p:ext>
            </p:extLst>
          </p:nvPr>
        </p:nvGraphicFramePr>
        <p:xfrm>
          <a:off x="3869268" y="1324047"/>
          <a:ext cx="6628674" cy="44009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55669" y="382959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32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6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Zentrales Element: der PDCA-Zyklus (</a:t>
            </a:r>
            <a:r>
              <a:rPr lang="de-DE" dirty="0" err="1" smtClean="0"/>
              <a:t>Deming</a:t>
            </a:r>
            <a:r>
              <a:rPr lang="de-DE" dirty="0" smtClean="0"/>
              <a:t>-Zyklus)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/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911531" y="4339045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Stern mit 5 Zacken 6"/>
          <p:cNvSpPr/>
          <p:nvPr/>
        </p:nvSpPr>
        <p:spPr>
          <a:xfrm>
            <a:off x="10445931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5417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Projekt-management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 </a:t>
            </a:r>
            <a:r>
              <a:rPr lang="de-DE" b="1" dirty="0" smtClean="0"/>
              <a:t>Projekt</a:t>
            </a:r>
            <a:r>
              <a:rPr lang="de-DE" dirty="0" smtClean="0"/>
              <a:t>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Definierte Ziele – eindeutige Aufgabenstellung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Definierter Zeitrahmen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Begrenzter Ressourceneinsatz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Gründe für Scheitern: unklare Ziele, keine Ressourcen, schlechte Kommunikation, mangelhafte Methodik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Erfolgsfaktoren: Unterstützung durch Leitung, Methodik, Software</a:t>
            </a:r>
          </a:p>
          <a:p>
            <a:pPr marL="201168" lvl="1" indent="0">
              <a:buNone/>
            </a:pPr>
            <a:endParaRPr lang="de-DE" dirty="0" smtClean="0">
              <a:sym typeface="Wingdings" panose="05000000000000000000" pitchFamily="2" charset="2"/>
            </a:endParaRPr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59726" y="3973286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716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6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Projektphasen nach DIN ISO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 smtClean="0">
              <a:sym typeface="Wingdings" panose="05000000000000000000" pitchFamily="2" charset="2"/>
            </a:endParaRPr>
          </a:p>
          <a:p>
            <a:pPr marL="201168" lvl="1" indent="0">
              <a:buNone/>
            </a:pPr>
            <a:endParaRPr lang="de-DE" dirty="0" smtClean="0">
              <a:sym typeface="Wingdings" panose="05000000000000000000" pitchFamily="2" charset="2"/>
            </a:endParaRP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3071722138"/>
              </p:ext>
            </p:extLst>
          </p:nvPr>
        </p:nvGraphicFramePr>
        <p:xfrm>
          <a:off x="3477126" y="2105526"/>
          <a:ext cx="6682874" cy="4032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66655" y="4025537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7322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2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Projektphasen nach DIN ISO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 smtClean="0">
              <a:sym typeface="Wingdings" panose="05000000000000000000" pitchFamily="2" charset="2"/>
            </a:endParaRPr>
          </a:p>
          <a:p>
            <a:pPr marL="201168" lvl="1" indent="0">
              <a:buNone/>
            </a:pPr>
            <a:endParaRPr lang="de-DE" dirty="0" smtClean="0">
              <a:sym typeface="Wingdings" panose="05000000000000000000" pitchFamily="2" charset="2"/>
            </a:endParaRP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367317410"/>
              </p:ext>
            </p:extLst>
          </p:nvPr>
        </p:nvGraphicFramePr>
        <p:xfrm>
          <a:off x="5534526" y="864108"/>
          <a:ext cx="3573379" cy="21055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feld 4"/>
          <p:cNvSpPr txBox="1"/>
          <p:nvPr/>
        </p:nvSpPr>
        <p:spPr>
          <a:xfrm>
            <a:off x="5534526" y="2081463"/>
            <a:ext cx="57270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Ziele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Nutzen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Strategien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Rahmenbedingungen</a:t>
            </a:r>
            <a:endParaRPr lang="de-DE" sz="2000" dirty="0"/>
          </a:p>
        </p:txBody>
      </p:sp>
      <p:sp>
        <p:nvSpPr>
          <p:cNvPr id="6" name="Stern mit 5 Zacken 5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05630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Projektphasen nach DIN ISO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 smtClean="0">
              <a:sym typeface="Wingdings" panose="05000000000000000000" pitchFamily="2" charset="2"/>
            </a:endParaRPr>
          </a:p>
          <a:p>
            <a:pPr marL="201168" lvl="1" indent="0">
              <a:buNone/>
            </a:pPr>
            <a:endParaRPr lang="de-DE" dirty="0" smtClean="0">
              <a:sym typeface="Wingdings" panose="05000000000000000000" pitchFamily="2" charset="2"/>
            </a:endParaRP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62627374"/>
              </p:ext>
            </p:extLst>
          </p:nvPr>
        </p:nvGraphicFramePr>
        <p:xfrm>
          <a:off x="5534526" y="709863"/>
          <a:ext cx="3573379" cy="21055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feld 4"/>
          <p:cNvSpPr txBox="1"/>
          <p:nvPr/>
        </p:nvSpPr>
        <p:spPr>
          <a:xfrm>
            <a:off x="5534526" y="2081463"/>
            <a:ext cx="572703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1" dirty="0" smtClean="0"/>
              <a:t>Inhalte</a:t>
            </a:r>
            <a:r>
              <a:rPr lang="de-DE" sz="2000" dirty="0" smtClean="0"/>
              <a:t> </a:t>
            </a:r>
            <a:r>
              <a:rPr lang="de-DE" sz="2000" dirty="0" smtClean="0">
                <a:sym typeface="Wingdings" panose="05000000000000000000" pitchFamily="2" charset="2"/>
              </a:rPr>
              <a:t> Strukturplan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smtClean="0">
                <a:sym typeface="Wingdings" panose="05000000000000000000" pitchFamily="2" charset="2"/>
              </a:rPr>
              <a:t>Strukturierung in Teileinheiten, Plan zur Projektdefinition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smtClean="0">
                <a:sym typeface="Wingdings" panose="05000000000000000000" pitchFamily="2" charset="2"/>
              </a:rPr>
              <a:t>Teilprojekte</a:t>
            </a:r>
            <a:endParaRPr lang="de-DE" sz="16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1" dirty="0" smtClean="0"/>
              <a:t>Zeitplan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smtClean="0"/>
              <a:t>Meilensteine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smtClean="0"/>
              <a:t>Ablaufplan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1" dirty="0" smtClean="0"/>
              <a:t>Kostenplan</a:t>
            </a:r>
            <a:r>
              <a:rPr lang="de-DE" sz="2000" dirty="0" smtClean="0"/>
              <a:t> (Personal, Investitionen…)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1" dirty="0" smtClean="0"/>
              <a:t>Verantwortung</a:t>
            </a:r>
            <a:r>
              <a:rPr lang="de-DE" sz="2000" dirty="0" smtClean="0"/>
              <a:t> </a:t>
            </a:r>
            <a:r>
              <a:rPr lang="de-DE" sz="2000" dirty="0" smtClean="0">
                <a:sym typeface="Wingdings" panose="05000000000000000000" pitchFamily="2" charset="2"/>
              </a:rPr>
              <a:t> Projektteam, Fähigkeiten</a:t>
            </a:r>
            <a:endParaRPr lang="de-DE" sz="20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1" dirty="0" smtClean="0"/>
              <a:t>Rollen in einem Projekt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smtClean="0"/>
              <a:t>Auftraggeber, Leiter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err="1" smtClean="0"/>
              <a:t>Steuerkomittees</a:t>
            </a:r>
            <a:endParaRPr lang="de-DE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smtClean="0"/>
              <a:t>Moderator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600" dirty="0" smtClean="0"/>
              <a:t>Mitarbeiter</a:t>
            </a:r>
            <a:endParaRPr lang="de-DE" sz="1600" dirty="0"/>
          </a:p>
        </p:txBody>
      </p:sp>
      <p:sp>
        <p:nvSpPr>
          <p:cNvPr id="6" name="Stern mit 5 Zacken 5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648652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Projektphasen nach DIN ISO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 smtClean="0">
              <a:sym typeface="Wingdings" panose="05000000000000000000" pitchFamily="2" charset="2"/>
            </a:endParaRPr>
          </a:p>
          <a:p>
            <a:pPr marL="201168" lvl="1" indent="0">
              <a:buNone/>
            </a:pPr>
            <a:endParaRPr lang="de-DE" dirty="0" smtClean="0">
              <a:sym typeface="Wingdings" panose="05000000000000000000" pitchFamily="2" charset="2"/>
            </a:endParaRP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2347441339"/>
              </p:ext>
            </p:extLst>
          </p:nvPr>
        </p:nvGraphicFramePr>
        <p:xfrm>
          <a:off x="5534526" y="769887"/>
          <a:ext cx="3573379" cy="21055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feld 4"/>
          <p:cNvSpPr txBox="1"/>
          <p:nvPr/>
        </p:nvSpPr>
        <p:spPr>
          <a:xfrm>
            <a:off x="5534526" y="2081463"/>
            <a:ext cx="572703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Plan schrittweise ausführen (wer, was, wann?)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Ergebnisse messen und dokumentieren (rechtzeitig? Vollständig?)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Bei Abweichungen rasch korrigieren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Meilensteine verfolgen</a:t>
            </a:r>
            <a:endParaRPr lang="de-DE" sz="2000" dirty="0"/>
          </a:p>
        </p:txBody>
      </p:sp>
      <p:sp>
        <p:nvSpPr>
          <p:cNvPr id="6" name="Stern mit 5 Zacken 5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0361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Bedürfnisse/</a:t>
            </a:r>
            <a:br>
              <a:rPr lang="de-DE" dirty="0" smtClean="0"/>
            </a:br>
            <a:r>
              <a:rPr lang="de-DE" dirty="0" smtClean="0"/>
              <a:t>Wünsche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b="1" dirty="0" smtClean="0"/>
          </a:p>
          <a:p>
            <a:endParaRPr lang="de-DE" b="1" dirty="0"/>
          </a:p>
          <a:p>
            <a:endParaRPr lang="de-DE" b="1" dirty="0" smtClean="0"/>
          </a:p>
          <a:p>
            <a:endParaRPr lang="de-DE" b="1" dirty="0"/>
          </a:p>
          <a:p>
            <a:endParaRPr lang="de-DE" b="1" dirty="0" smtClean="0"/>
          </a:p>
          <a:p>
            <a:endParaRPr lang="de-DE" b="1" dirty="0"/>
          </a:p>
          <a:p>
            <a:endParaRPr lang="de-DE" b="1" dirty="0" smtClean="0"/>
          </a:p>
          <a:p>
            <a:endParaRPr lang="de-DE" b="1" dirty="0"/>
          </a:p>
          <a:p>
            <a:r>
              <a:rPr lang="de-DE" b="1" dirty="0" smtClean="0"/>
              <a:t>Bedürfnisse: </a:t>
            </a:r>
            <a:r>
              <a:rPr lang="de-DE" dirty="0" smtClean="0"/>
              <a:t>Ziel, Unbehagen durch bestimmte Handlungen zu verringern </a:t>
            </a:r>
            <a:r>
              <a:rPr lang="de-DE" dirty="0" smtClean="0">
                <a:sym typeface="Wingdings" panose="05000000000000000000" pitchFamily="2" charset="2"/>
              </a:rPr>
              <a:t> MÜSSEN erfüllt werden  Pyramide nach Maslow </a:t>
            </a:r>
          </a:p>
          <a:p>
            <a:r>
              <a:rPr lang="de-DE" b="1" dirty="0">
                <a:sym typeface="Wingdings" panose="05000000000000000000" pitchFamily="2" charset="2"/>
              </a:rPr>
              <a:t>Wünsche</a:t>
            </a:r>
            <a:r>
              <a:rPr lang="de-DE" dirty="0">
                <a:sym typeface="Wingdings" panose="05000000000000000000" pitchFamily="2" charset="2"/>
              </a:rPr>
              <a:t>  KÖNNEN erfüllt </a:t>
            </a:r>
            <a:r>
              <a:rPr lang="de-DE" dirty="0" smtClean="0">
                <a:sym typeface="Wingdings" panose="05000000000000000000" pitchFamily="2" charset="2"/>
              </a:rPr>
              <a:t>werden</a:t>
            </a:r>
            <a:endParaRPr lang="de-DE" dirty="0"/>
          </a:p>
        </p:txBody>
      </p:sp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1890105856"/>
              </p:ext>
            </p:extLst>
          </p:nvPr>
        </p:nvGraphicFramePr>
        <p:xfrm>
          <a:off x="5243839" y="697579"/>
          <a:ext cx="5126789" cy="35034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267583" y="3685685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1717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5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Projektphasen nach DIN ISO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 smtClean="0">
              <a:sym typeface="Wingdings" panose="05000000000000000000" pitchFamily="2" charset="2"/>
            </a:endParaRPr>
          </a:p>
          <a:p>
            <a:pPr marL="201168" lvl="1" indent="0">
              <a:buNone/>
            </a:pPr>
            <a:endParaRPr lang="de-DE" dirty="0" smtClean="0">
              <a:sym typeface="Wingdings" panose="05000000000000000000" pitchFamily="2" charset="2"/>
            </a:endParaRP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2978730960"/>
              </p:ext>
            </p:extLst>
          </p:nvPr>
        </p:nvGraphicFramePr>
        <p:xfrm>
          <a:off x="5534526" y="868577"/>
          <a:ext cx="3573379" cy="21055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feld 4"/>
          <p:cNvSpPr txBox="1"/>
          <p:nvPr/>
        </p:nvSpPr>
        <p:spPr>
          <a:xfrm>
            <a:off x="5534526" y="2081463"/>
            <a:ext cx="57270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Ergebnisse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Berichte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Dank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dirty="0" smtClean="0"/>
              <a:t>Lob</a:t>
            </a:r>
            <a:endParaRPr lang="de-DE" sz="2000" dirty="0"/>
          </a:p>
        </p:txBody>
      </p:sp>
      <p:sp>
        <p:nvSpPr>
          <p:cNvPr id="6" name="Stern mit 5 Zacken 5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40869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Projektphasen nach DIN ISO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de-DE" dirty="0" smtClean="0">
              <a:sym typeface="Wingdings" panose="05000000000000000000" pitchFamily="2" charset="2"/>
            </a:endParaRPr>
          </a:p>
          <a:p>
            <a:pPr marL="201168" lvl="1" indent="0">
              <a:buNone/>
            </a:pPr>
            <a:endParaRPr lang="de-DE" dirty="0" smtClean="0">
              <a:sym typeface="Wingdings" panose="05000000000000000000" pitchFamily="2" charset="2"/>
            </a:endParaRP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2313892420"/>
              </p:ext>
            </p:extLst>
          </p:nvPr>
        </p:nvGraphicFramePr>
        <p:xfrm>
          <a:off x="5278768" y="864108"/>
          <a:ext cx="3573379" cy="21055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tern mit 5 Zacken 4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978363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Zeit-management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53406206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590801" y="4090851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648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5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Zeit-management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 Klare Ziele/Teilziele, Netzwerke, Umsetzungsplan  </a:t>
            </a:r>
            <a:r>
              <a:rPr lang="de-DE" dirty="0" smtClean="0">
                <a:sym typeface="Wingdings" panose="05000000000000000000" pitchFamily="2" charset="2"/>
              </a:rPr>
              <a:t> Widerstände??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>
                <a:sym typeface="Wingdings" panose="05000000000000000000" pitchFamily="2" charset="2"/>
              </a:rPr>
              <a:t> Prioritäten setzen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Pareto-Regel: Konzentration der Energie auf Ziele und Erfolg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Festlegung der Priorität für jede Aufgabe (Wichtigkeit und Dringlichkeit)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Tagesplanung (Vormittag und früher Abend meist am effektivsten, aber zumeist Störungen)  Zeitreserven</a:t>
            </a:r>
          </a:p>
          <a:p>
            <a:pPr marL="201168" lvl="1" indent="0">
              <a:buNone/>
            </a:pPr>
            <a:endParaRPr lang="de-DE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8329946"/>
              </p:ext>
            </p:extLst>
          </p:nvPr>
        </p:nvGraphicFramePr>
        <p:xfrm>
          <a:off x="3557948" y="4770845"/>
          <a:ext cx="8127999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3505770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825663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0703325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Unwichtig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Wichtig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2409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Dringend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Delegieren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Sofort selbst tun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4428104"/>
                  </a:ext>
                </a:extLst>
              </a:tr>
              <a:tr h="308327">
                <a:tc>
                  <a:txBody>
                    <a:bodyPr/>
                    <a:lstStyle/>
                    <a:p>
                      <a:r>
                        <a:rPr lang="de-DE" dirty="0" smtClean="0"/>
                        <a:t>Nicht dringend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-------------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Terminieren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0132352"/>
                  </a:ext>
                </a:extLst>
              </a:tr>
            </a:tbl>
          </a:graphicData>
        </a:graphic>
      </p:graphicFrame>
      <p:sp>
        <p:nvSpPr>
          <p:cNvPr id="5" name="Stern mit 5 Zacken 4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55668" y="39863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1645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7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Zeit-management – „Zeitfresser“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1834226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590801" y="4365171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0933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8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Zeit-management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de-DE" sz="2800" b="1" dirty="0" smtClean="0"/>
          </a:p>
          <a:p>
            <a:pPr marL="0" indent="0">
              <a:buNone/>
            </a:pPr>
            <a:endParaRPr lang="de-DE" sz="2800" b="1" dirty="0"/>
          </a:p>
          <a:p>
            <a:pPr marL="0" indent="0">
              <a:buNone/>
            </a:pPr>
            <a:r>
              <a:rPr lang="de-DE" sz="2800" b="1" dirty="0" smtClean="0"/>
              <a:t>Kleine Schritte führen auch zum Ziel!</a:t>
            </a:r>
            <a:endParaRPr lang="de-DE" sz="2800" b="1" dirty="0"/>
          </a:p>
        </p:txBody>
      </p:sp>
    </p:spTree>
    <p:extLst>
      <p:ext uri="{BB962C8B-B14F-4D97-AF65-F5344CB8AC3E}">
        <p14:creationId xmlns:p14="http://schemas.microsoft.com/office/powerpoint/2010/main" val="205154848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Team-entwicklung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b="1" u="sng" dirty="0" smtClean="0">
                <a:sym typeface="Wingdings" panose="05000000000000000000" pitchFamily="2" charset="2"/>
              </a:rPr>
              <a:t>4 Phasen der Teamentwicklung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u="sng" dirty="0" smtClean="0"/>
              <a:t> Test – </a:t>
            </a:r>
            <a:r>
              <a:rPr lang="de-DE" b="1" u="sng" dirty="0" err="1" smtClean="0"/>
              <a:t>Forming</a:t>
            </a:r>
            <a:r>
              <a:rPr lang="de-DE" b="1" u="sng" dirty="0" smtClean="0"/>
              <a:t>: </a:t>
            </a:r>
            <a:r>
              <a:rPr lang="de-DE" dirty="0" smtClean="0"/>
              <a:t> Suche nach Position in der Gruppe, Vermeidung von Emotionen, Pseudogemeinschaft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u="sng" dirty="0" smtClean="0"/>
              <a:t>Kampf-</a:t>
            </a:r>
            <a:r>
              <a:rPr lang="de-DE" b="1" u="sng" dirty="0" err="1" smtClean="0"/>
              <a:t>Storming</a:t>
            </a:r>
            <a:r>
              <a:rPr lang="de-DE" b="1" u="sng" dirty="0" smtClean="0"/>
              <a:t>: </a:t>
            </a:r>
            <a:r>
              <a:rPr lang="de-DE" dirty="0" smtClean="0"/>
              <a:t>Beziehungsaufbau: Macht, Einfluss, Information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u="sng" dirty="0" smtClean="0"/>
              <a:t>Organisation – </a:t>
            </a:r>
            <a:r>
              <a:rPr lang="de-DE" b="1" u="sng" dirty="0" err="1" smtClean="0"/>
              <a:t>Norming</a:t>
            </a:r>
            <a:r>
              <a:rPr lang="de-DE" b="1" u="sng" dirty="0" smtClean="0"/>
              <a:t>:</a:t>
            </a:r>
            <a:r>
              <a:rPr lang="de-DE" dirty="0" smtClean="0"/>
              <a:t> Team wird funktionsfähig, Loslassen von individuellen Ansichten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b="1" u="sng" dirty="0" smtClean="0"/>
              <a:t>Integration-</a:t>
            </a:r>
            <a:r>
              <a:rPr lang="de-DE" b="1" u="sng" dirty="0" err="1" smtClean="0"/>
              <a:t>Performing</a:t>
            </a:r>
            <a:r>
              <a:rPr lang="de-DE" b="1" u="sng" dirty="0" smtClean="0"/>
              <a:t>: </a:t>
            </a:r>
            <a:r>
              <a:rPr lang="de-DE" dirty="0" smtClean="0"/>
              <a:t>Geschlossenheit, enger Kontakt, echte Konfliktfähigkeit</a:t>
            </a:r>
            <a:endParaRPr lang="de-DE" b="1" u="sng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6034" y="398634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2593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 smtClean="0"/>
          </a:p>
          <a:p>
            <a:endParaRPr lang="de-DE" dirty="0"/>
          </a:p>
          <a:p>
            <a:endParaRPr lang="de-DE" dirty="0" smtClean="0"/>
          </a:p>
          <a:p>
            <a:r>
              <a:rPr lang="de-DE" sz="3600" b="1" dirty="0" smtClean="0"/>
              <a:t>Danke fürs Zuhören und Mitgestalten!!</a:t>
            </a:r>
            <a:endParaRPr lang="de-DE" sz="3600" b="1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76845" y="443048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008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Literatur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69267" y="864108"/>
            <a:ext cx="8184187" cy="5120640"/>
          </a:xfrm>
        </p:spPr>
        <p:txBody>
          <a:bodyPr numCol="2">
            <a:normAutofit fontScale="25000" lnSpcReduction="20000"/>
          </a:bodyPr>
          <a:lstStyle/>
          <a:p>
            <a:r>
              <a:rPr lang="de-DE" sz="3200" dirty="0"/>
              <a:t>Braun, G. (Hrsg.) (</a:t>
            </a:r>
            <a:r>
              <a:rPr lang="de-DE" sz="3200" dirty="0" smtClean="0"/>
              <a:t>1999) Handbuch </a:t>
            </a:r>
            <a:r>
              <a:rPr lang="de-DE" sz="3200" dirty="0"/>
              <a:t>Krankenhausmanagement. Bausteine für eine moderne </a:t>
            </a:r>
            <a:r>
              <a:rPr lang="de-DE" sz="3200" dirty="0" smtClean="0"/>
              <a:t>Krankenhausführung, Stuttgart</a:t>
            </a:r>
            <a:r>
              <a:rPr lang="de-DE" sz="3200" dirty="0"/>
              <a:t>.</a:t>
            </a:r>
          </a:p>
          <a:p>
            <a:r>
              <a:rPr lang="de-DE" sz="3200" dirty="0"/>
              <a:t>Eichhorn, P., </a:t>
            </a:r>
            <a:r>
              <a:rPr lang="de-DE" sz="3200" dirty="0" err="1"/>
              <a:t>Seelos</a:t>
            </a:r>
            <a:r>
              <a:rPr lang="de-DE" sz="3200" dirty="0"/>
              <a:t>, H.-J., Schulenburg, J.-M. Graf v. d. (Hrsg.) (</a:t>
            </a:r>
            <a:r>
              <a:rPr lang="de-DE" sz="3200" dirty="0" smtClean="0"/>
              <a:t>2000) Krankenhausmanagement</a:t>
            </a:r>
            <a:r>
              <a:rPr lang="de-DE" sz="3200" dirty="0"/>
              <a:t>, München, Jena.</a:t>
            </a:r>
          </a:p>
          <a:p>
            <a:r>
              <a:rPr lang="de-DE" sz="3200" dirty="0" err="1"/>
              <a:t>Fleßa</a:t>
            </a:r>
            <a:r>
              <a:rPr lang="de-DE" sz="3200" dirty="0"/>
              <a:t>, S. (</a:t>
            </a:r>
            <a:r>
              <a:rPr lang="de-DE" sz="3200" dirty="0" smtClean="0"/>
              <a:t>2018) Systemisches </a:t>
            </a:r>
            <a:r>
              <a:rPr lang="de-DE" sz="3200" dirty="0"/>
              <a:t>Krankenhausmanagement, Berlin, Boston.</a:t>
            </a:r>
          </a:p>
          <a:p>
            <a:r>
              <a:rPr lang="de-DE" sz="3200" dirty="0" err="1"/>
              <a:t>Haubrock</a:t>
            </a:r>
            <a:r>
              <a:rPr lang="de-DE" sz="3200" dirty="0"/>
              <a:t>, M., </a:t>
            </a:r>
            <a:r>
              <a:rPr lang="de-DE" sz="3200" dirty="0" err="1"/>
              <a:t>Schär</a:t>
            </a:r>
            <a:r>
              <a:rPr lang="de-DE" sz="3200" dirty="0"/>
              <a:t>, W. (Hrsg.) (</a:t>
            </a:r>
            <a:r>
              <a:rPr lang="de-DE" sz="3200" dirty="0" smtClean="0"/>
              <a:t>2009) Betriebswirtschaft </a:t>
            </a:r>
            <a:r>
              <a:rPr lang="de-DE" sz="3200" dirty="0"/>
              <a:t>und Management im Krankenhaus, 5. Auflage, Bern.</a:t>
            </a:r>
          </a:p>
          <a:p>
            <a:r>
              <a:rPr lang="nn-NO" sz="3200" dirty="0" smtClean="0"/>
              <a:t>Busse</a:t>
            </a:r>
            <a:r>
              <a:rPr lang="nn-NO" sz="3200" dirty="0"/>
              <a:t>, R., Schreyögg, J., Stargardt, T. (Hrsg.) (</a:t>
            </a:r>
            <a:r>
              <a:rPr lang="nn-NO" sz="3200" dirty="0" smtClean="0"/>
              <a:t>2013) </a:t>
            </a:r>
            <a:r>
              <a:rPr lang="de-DE" sz="3200" dirty="0" smtClean="0"/>
              <a:t>Management </a:t>
            </a:r>
            <a:r>
              <a:rPr lang="de-DE" sz="3200" dirty="0"/>
              <a:t>im Gesundheitswesen. Das Lehrbuch für Studium und </a:t>
            </a:r>
            <a:r>
              <a:rPr lang="de-DE" sz="3200" dirty="0" smtClean="0"/>
              <a:t>Praxis, 3</a:t>
            </a:r>
            <a:r>
              <a:rPr lang="de-DE" sz="3200" dirty="0"/>
              <a:t>. Auflage, Berlin, Heidelberg.</a:t>
            </a:r>
          </a:p>
          <a:p>
            <a:r>
              <a:rPr lang="de-DE" sz="3200" dirty="0"/>
              <a:t>Eichhorn, P., </a:t>
            </a:r>
            <a:r>
              <a:rPr lang="de-DE" sz="3200" dirty="0" err="1"/>
              <a:t>Seelos</a:t>
            </a:r>
            <a:r>
              <a:rPr lang="de-DE" sz="3200" dirty="0"/>
              <a:t>, H.-J., Schulenburg, J.-M. Graf v. d. (Hrsg.) (</a:t>
            </a:r>
            <a:r>
              <a:rPr lang="de-DE" sz="3200" dirty="0" smtClean="0"/>
              <a:t>2000) Krankenhausmanagement</a:t>
            </a:r>
            <a:r>
              <a:rPr lang="de-DE" sz="3200" dirty="0"/>
              <a:t>, München, Jena, 303-338.</a:t>
            </a:r>
          </a:p>
          <a:p>
            <a:r>
              <a:rPr lang="nl-NL" sz="3200" dirty="0"/>
              <a:t>Knon, D., Goering, R., Gietl, G. (</a:t>
            </a:r>
            <a:r>
              <a:rPr lang="nl-NL" sz="3200" dirty="0" smtClean="0"/>
              <a:t>2013) </a:t>
            </a:r>
            <a:r>
              <a:rPr lang="de-DE" sz="3200" dirty="0" smtClean="0"/>
              <a:t>Qualitätsmanagement </a:t>
            </a:r>
            <a:r>
              <a:rPr lang="de-DE" sz="3200" dirty="0"/>
              <a:t>in Krankenhäusern, 2. Auflage, München, u. a.</a:t>
            </a:r>
          </a:p>
          <a:p>
            <a:r>
              <a:rPr lang="de-DE" sz="3200" dirty="0" err="1"/>
              <a:t>Kolkmann</a:t>
            </a:r>
            <a:r>
              <a:rPr lang="de-DE" sz="3200" dirty="0"/>
              <a:t>, F.-W., </a:t>
            </a:r>
            <a:r>
              <a:rPr lang="de-DE" sz="3200" dirty="0" err="1"/>
              <a:t>Seyfarth</a:t>
            </a:r>
            <a:r>
              <a:rPr lang="de-DE" sz="3200" dirty="0"/>
              <a:t>- Metzger, I., </a:t>
            </a:r>
            <a:r>
              <a:rPr lang="de-DE" sz="3200" dirty="0" err="1"/>
              <a:t>Stobrawa</a:t>
            </a:r>
            <a:r>
              <a:rPr lang="de-DE" sz="3200" dirty="0"/>
              <a:t>, F. (</a:t>
            </a:r>
            <a:r>
              <a:rPr lang="de-DE" sz="3200" dirty="0" smtClean="0"/>
              <a:t>2001) Leitfaden </a:t>
            </a:r>
            <a:r>
              <a:rPr lang="de-DE" sz="3200" dirty="0"/>
              <a:t>- Qualitätsmanagement im deutschen Krankenhaus, in: </a:t>
            </a:r>
            <a:r>
              <a:rPr lang="de-DE" sz="3200" dirty="0" smtClean="0"/>
              <a:t>Bundesärztekammer (Arbeitsgemeinschaft </a:t>
            </a:r>
            <a:r>
              <a:rPr lang="de-DE" sz="3200" dirty="0"/>
              <a:t>der Deutschen Ärztekammern</a:t>
            </a:r>
            <a:r>
              <a:rPr lang="de-DE" sz="3200" dirty="0" smtClean="0"/>
              <a:t>) (</a:t>
            </a:r>
            <a:r>
              <a:rPr lang="de-DE" sz="3200" dirty="0"/>
              <a:t>Hrsg.), 3. Auflage. München, u. a.</a:t>
            </a:r>
          </a:p>
          <a:p>
            <a:r>
              <a:rPr lang="de-DE" sz="3200" dirty="0"/>
              <a:t>Lorenz-</a:t>
            </a:r>
            <a:r>
              <a:rPr lang="de-DE" sz="3200" dirty="0" err="1"/>
              <a:t>Ginschel</a:t>
            </a:r>
            <a:r>
              <a:rPr lang="de-DE" sz="3200" dirty="0"/>
              <a:t>, E. (</a:t>
            </a:r>
            <a:r>
              <a:rPr lang="de-DE" sz="3200" dirty="0" smtClean="0"/>
              <a:t>2013) Neue </a:t>
            </a:r>
            <a:r>
              <a:rPr lang="de-DE" sz="3200" dirty="0"/>
              <a:t>Norm für das Gesundheitswesen – die DIN EN 15224, in: </a:t>
            </a:r>
            <a:r>
              <a:rPr lang="de-DE" sz="3200" dirty="0" err="1"/>
              <a:t>Health</a:t>
            </a:r>
            <a:r>
              <a:rPr lang="de-DE" sz="3200" dirty="0"/>
              <a:t> </a:t>
            </a:r>
            <a:r>
              <a:rPr lang="de-DE" sz="3200" dirty="0" smtClean="0"/>
              <a:t>&amp; Care </a:t>
            </a:r>
            <a:r>
              <a:rPr lang="de-DE" sz="3200" dirty="0"/>
              <a:t>Management 2/2013, 48-49.</a:t>
            </a:r>
          </a:p>
          <a:p>
            <a:r>
              <a:rPr lang="de-DE" sz="3200" dirty="0" err="1"/>
              <a:t>Schmutte</a:t>
            </a:r>
            <a:r>
              <a:rPr lang="de-DE" sz="3200" dirty="0"/>
              <a:t>, A. M. (</a:t>
            </a:r>
            <a:r>
              <a:rPr lang="de-DE" sz="3200" dirty="0" smtClean="0"/>
              <a:t>1998) Total </a:t>
            </a:r>
            <a:r>
              <a:rPr lang="de-DE" sz="3200" dirty="0"/>
              <a:t>Quality Management im Krankenhaus, in: Braun, G. E. (Hrsg.) </a:t>
            </a:r>
            <a:r>
              <a:rPr lang="de-DE" sz="3200" dirty="0" err="1" smtClean="0"/>
              <a:t>Gesundheitsmanagement,Wiesbaden</a:t>
            </a:r>
            <a:r>
              <a:rPr lang="de-DE" sz="3200" dirty="0"/>
              <a:t>.</a:t>
            </a:r>
          </a:p>
          <a:p>
            <a:r>
              <a:rPr lang="de-DE" sz="3200" dirty="0"/>
              <a:t>Sens, B., Fischer, B., </a:t>
            </a:r>
            <a:r>
              <a:rPr lang="de-DE" sz="3200" dirty="0" err="1"/>
              <a:t>Bastek</a:t>
            </a:r>
            <a:r>
              <a:rPr lang="de-DE" sz="3200" dirty="0"/>
              <a:t> A., Eckardt, J., Kaczmarek, D., Paschen, U., </a:t>
            </a:r>
            <a:r>
              <a:rPr lang="de-DE" sz="3200" dirty="0" smtClean="0"/>
              <a:t>Pietsch, B</a:t>
            </a:r>
            <a:r>
              <a:rPr lang="de-DE" sz="3200" dirty="0"/>
              <a:t>., Rath, S., Ruprecht, T., </a:t>
            </a:r>
            <a:r>
              <a:rPr lang="de-DE" sz="3200" dirty="0" err="1"/>
              <a:t>Thomeczek</a:t>
            </a:r>
            <a:r>
              <a:rPr lang="de-DE" sz="3200" dirty="0"/>
              <a:t>, C., Veit, C., </a:t>
            </a:r>
            <a:r>
              <a:rPr lang="de-DE" sz="3200" dirty="0" err="1"/>
              <a:t>Wenzlaff</a:t>
            </a:r>
            <a:r>
              <a:rPr lang="de-DE" sz="3200" dirty="0"/>
              <a:t>, P</a:t>
            </a:r>
            <a:r>
              <a:rPr lang="de-DE" sz="3200" dirty="0" smtClean="0"/>
              <a:t>. (2007) Begriffe </a:t>
            </a:r>
            <a:r>
              <a:rPr lang="de-DE" sz="3200" dirty="0"/>
              <a:t>und Konzepte des Qualitätsmanagements; GMS </a:t>
            </a:r>
            <a:r>
              <a:rPr lang="de-DE" sz="3200" dirty="0" smtClean="0"/>
              <a:t>Medizinische Informatik</a:t>
            </a:r>
            <a:r>
              <a:rPr lang="de-DE" sz="3200" dirty="0"/>
              <a:t>, Biometrie und Epidemiologie, 3. </a:t>
            </a:r>
            <a:r>
              <a:rPr lang="de-DE" sz="3200" dirty="0" smtClean="0"/>
              <a:t>Auflage. Simon</a:t>
            </a:r>
            <a:r>
              <a:rPr lang="de-DE" sz="3200" dirty="0"/>
              <a:t>, A. (2010)</a:t>
            </a:r>
          </a:p>
          <a:p>
            <a:r>
              <a:rPr lang="de-DE" sz="3200" dirty="0"/>
              <a:t>Der Informationsbedarf von Patienten hinsichtlich </a:t>
            </a:r>
            <a:r>
              <a:rPr lang="de-DE" sz="3200" dirty="0" smtClean="0"/>
              <a:t>der Krankenhausqualität: Eine </a:t>
            </a:r>
            <a:r>
              <a:rPr lang="de-DE" sz="3200" dirty="0"/>
              <a:t>empirische Untersuchung zur Messung des Involvements </a:t>
            </a:r>
            <a:r>
              <a:rPr lang="de-DE" sz="3200" dirty="0" smtClean="0"/>
              <a:t>und der </a:t>
            </a:r>
            <a:r>
              <a:rPr lang="de-DE" sz="3200" dirty="0"/>
              <a:t>Informationspräferenzen, Wiesbaden.</a:t>
            </a:r>
          </a:p>
          <a:p>
            <a:r>
              <a:rPr lang="de-DE" sz="3200" dirty="0" err="1"/>
              <a:t>Viethen</a:t>
            </a:r>
            <a:r>
              <a:rPr lang="de-DE" sz="3200" dirty="0"/>
              <a:t>, G. (</a:t>
            </a:r>
            <a:r>
              <a:rPr lang="de-DE" sz="3200" dirty="0" smtClean="0"/>
              <a:t>1995) Qualität </a:t>
            </a:r>
            <a:r>
              <a:rPr lang="de-DE" sz="3200" dirty="0"/>
              <a:t>im Krankenhaus - Grundbegriffe und Modelle des </a:t>
            </a:r>
            <a:r>
              <a:rPr lang="de-DE" sz="3200" dirty="0" err="1" smtClean="0"/>
              <a:t>Qualitätsmanagements,Stuttgart</a:t>
            </a:r>
            <a:r>
              <a:rPr lang="de-DE" sz="3200" dirty="0"/>
              <a:t>, New York.</a:t>
            </a:r>
          </a:p>
          <a:p>
            <a:r>
              <a:rPr lang="de-DE" sz="3200" dirty="0"/>
              <a:t>Weiß, P. (</a:t>
            </a:r>
            <a:r>
              <a:rPr lang="de-DE" sz="3200" dirty="0" smtClean="0"/>
              <a:t>2000) Praktische </a:t>
            </a:r>
            <a:r>
              <a:rPr lang="de-DE" sz="3200" dirty="0"/>
              <a:t>Qualitätsarbeit in Krankenhäusern - ISO 9001:2000 </a:t>
            </a:r>
            <a:r>
              <a:rPr lang="de-DE" sz="3200" dirty="0" smtClean="0"/>
              <a:t>Total Quality </a:t>
            </a:r>
            <a:r>
              <a:rPr lang="de-DE" sz="3200" dirty="0"/>
              <a:t>Management, Berlin, u. a.</a:t>
            </a:r>
          </a:p>
          <a:p>
            <a:r>
              <a:rPr lang="de-DE" sz="3200" dirty="0" smtClean="0"/>
              <a:t>Weidringer</a:t>
            </a:r>
            <a:r>
              <a:rPr lang="de-DE" sz="3200" dirty="0"/>
              <a:t>, J. W., Thaler, C. J. (</a:t>
            </a:r>
            <a:r>
              <a:rPr lang="de-DE" sz="3200" dirty="0" smtClean="0"/>
              <a:t>2002) Systeme </a:t>
            </a:r>
            <a:r>
              <a:rPr lang="de-DE" sz="3200" dirty="0"/>
              <a:t>der Qualitätsdarlegung und Zertifizierung im </a:t>
            </a:r>
            <a:r>
              <a:rPr lang="de-DE" sz="3200" dirty="0" smtClean="0"/>
              <a:t>Gesundheitswesen, in</a:t>
            </a:r>
            <a:r>
              <a:rPr lang="de-DE" sz="3200" dirty="0"/>
              <a:t>: v. </a:t>
            </a:r>
            <a:r>
              <a:rPr lang="de-DE" sz="3200" dirty="0" err="1"/>
              <a:t>Eiff</a:t>
            </a:r>
            <a:r>
              <a:rPr lang="de-DE" sz="3200" dirty="0"/>
              <a:t>, W., </a:t>
            </a:r>
            <a:r>
              <a:rPr lang="de-DE" sz="3200" dirty="0" err="1"/>
              <a:t>Fenger</a:t>
            </a:r>
            <a:r>
              <a:rPr lang="de-DE" sz="3200" dirty="0"/>
              <a:t>, H., Gillessen, A. u. a. (Hrsg.) Der </a:t>
            </a:r>
            <a:r>
              <a:rPr lang="de-DE" sz="3200" dirty="0" err="1" smtClean="0"/>
              <a:t>Krankenhausmanager,Band</a:t>
            </a:r>
            <a:r>
              <a:rPr lang="de-DE" sz="3200" dirty="0" smtClean="0"/>
              <a:t> </a:t>
            </a:r>
            <a:r>
              <a:rPr lang="de-DE" sz="3200" dirty="0"/>
              <a:t>2. Berlin, u. a., Teil 11/02/01.</a:t>
            </a:r>
          </a:p>
          <a:p>
            <a:r>
              <a:rPr lang="de-DE" sz="3200" dirty="0" err="1"/>
              <a:t>Weymayr</a:t>
            </a:r>
            <a:r>
              <a:rPr lang="de-DE" sz="3200" dirty="0"/>
              <a:t>, C. (</a:t>
            </a:r>
            <a:r>
              <a:rPr lang="de-DE" sz="3200" dirty="0" smtClean="0"/>
              <a:t>2006) Alle </a:t>
            </a:r>
            <a:r>
              <a:rPr lang="de-DE" sz="3200" dirty="0"/>
              <a:t>für einen, in: Brand Eins, Nr. 1.</a:t>
            </a:r>
          </a:p>
          <a:p>
            <a:r>
              <a:rPr lang="fi-FI" sz="3200" dirty="0"/>
              <a:t>Wolf, K., Kossak, P., Pals, I. (</a:t>
            </a:r>
            <a:r>
              <a:rPr lang="fi-FI" sz="3200" dirty="0" smtClean="0"/>
              <a:t>2016) </a:t>
            </a:r>
            <a:r>
              <a:rPr lang="de-DE" sz="3200" dirty="0" smtClean="0"/>
              <a:t>Qualitätsmanagement </a:t>
            </a:r>
            <a:r>
              <a:rPr lang="de-DE" sz="3200" dirty="0"/>
              <a:t>im Krankenhaus verstehen und anwenden – die</a:t>
            </a:r>
          </a:p>
          <a:p>
            <a:r>
              <a:rPr lang="de-DE" sz="3200" dirty="0"/>
              <a:t>ISO 9001:1015 in Kliniken und anderen Einrichtungen des </a:t>
            </a:r>
            <a:r>
              <a:rPr lang="de-DE" sz="3200" dirty="0" err="1" smtClean="0"/>
              <a:t>Gesundheitswesens,Düsseldorf</a:t>
            </a:r>
            <a:r>
              <a:rPr lang="de-DE" sz="3200" dirty="0" smtClean="0"/>
              <a:t>.</a:t>
            </a:r>
          </a:p>
          <a:p>
            <a:r>
              <a:rPr lang="de-DE" sz="3200" dirty="0"/>
              <a:t>http://www.weisse-liste.de/</a:t>
            </a:r>
          </a:p>
          <a:p>
            <a:r>
              <a:rPr lang="de-DE" sz="3200" dirty="0"/>
              <a:t>http://www.aqua-institut.de/</a:t>
            </a:r>
          </a:p>
          <a:p>
            <a:r>
              <a:rPr lang="de-DE" sz="3200" dirty="0"/>
              <a:t>http://www.sqg.de</a:t>
            </a:r>
          </a:p>
          <a:p>
            <a:r>
              <a:rPr lang="de-DE" sz="3200" dirty="0"/>
              <a:t>https://iqtig.org/</a:t>
            </a:r>
          </a:p>
          <a:p>
            <a:r>
              <a:rPr lang="de-DE" sz="3200" dirty="0"/>
              <a:t>http://www.iso.org/iso/selection_and_use_of_iso_9000_family_of_standards_2016_en.pdf</a:t>
            </a:r>
          </a:p>
          <a:p>
            <a:r>
              <a:rPr lang="de-DE" sz="3200" dirty="0"/>
              <a:t>http://www.efqm.de/</a:t>
            </a:r>
          </a:p>
          <a:p>
            <a:r>
              <a:rPr lang="de-DE" sz="3200" dirty="0"/>
              <a:t>http://www.efqm.de/kriterienmodell.html</a:t>
            </a:r>
          </a:p>
          <a:p>
            <a:r>
              <a:rPr lang="de-DE" sz="3200" dirty="0"/>
              <a:t>http://www.procum-cert.de</a:t>
            </a:r>
          </a:p>
          <a:p>
            <a:r>
              <a:rPr lang="de-DE" sz="3200" dirty="0"/>
              <a:t>http://www.hamburger-krankenhausspiegel.de/</a:t>
            </a:r>
          </a:p>
          <a:p>
            <a:r>
              <a:rPr lang="de-DE" sz="3200" dirty="0"/>
              <a:t>http://bqs-institut.de/</a:t>
            </a:r>
          </a:p>
          <a:p>
            <a:r>
              <a:rPr lang="de-DE" sz="3200" dirty="0"/>
              <a:t>https://www.KTQ.de</a:t>
            </a:r>
          </a:p>
          <a:p>
            <a:r>
              <a:rPr lang="de-DE" sz="3200" dirty="0"/>
              <a:t>http://www.krebsgesellschaft.de/wub_zertifizierte_zentren_uebersicht,77511.html</a:t>
            </a:r>
          </a:p>
          <a:p>
            <a:r>
              <a:rPr lang="de-DE" sz="3200" dirty="0"/>
              <a:t>https://www.hamburger-krankenhausspiegel.de/qualitaetsergebnisse-az/kniegelenkersatz/beweglichkeit-bei-klinikentlassung/</a:t>
            </a:r>
          </a:p>
          <a:p>
            <a:r>
              <a:rPr lang="de-DE" sz="3200" dirty="0"/>
              <a:t>http://www.hamburger-krankenhausspiegel.de/qualitaetsergebnisse-az/brustkrebsoperationen</a:t>
            </a:r>
          </a:p>
          <a:p>
            <a:r>
              <a:rPr lang="de-DE" sz="3200" dirty="0"/>
              <a:t>https://www.kliniken.de/</a:t>
            </a:r>
          </a:p>
          <a:p>
            <a:r>
              <a:rPr lang="de-DE" sz="3200" dirty="0"/>
              <a:t>http://www.jointcommissioninternational.org</a:t>
            </a:r>
          </a:p>
          <a:p>
            <a:r>
              <a:rPr lang="de-DE" sz="3200" dirty="0"/>
              <a:t>http://www.tk-online.de/tk/klinikfuehrer/114928</a:t>
            </a:r>
          </a:p>
          <a:p>
            <a:r>
              <a:rPr lang="de-DE" sz="3200" dirty="0"/>
              <a:t>http://www.ktq.de/index.php?id=330</a:t>
            </a:r>
          </a:p>
          <a:p>
            <a:r>
              <a:rPr lang="de-DE" sz="3200" dirty="0"/>
              <a:t>http://www.tuev-sued.de/management-systeme/gesundheitswesen/din-en-15224</a:t>
            </a:r>
          </a:p>
          <a:p>
            <a:r>
              <a:rPr lang="de-DE" sz="3200" dirty="0"/>
              <a:t>http://www.qz-online.de/qualitaets-management/qm-basics/artikel/dinen-15224-neue-norm-fuer-das-gesundheitswesen-806190.html</a:t>
            </a:r>
          </a:p>
          <a:p>
            <a:r>
              <a:rPr lang="de-DE" sz="3200" dirty="0"/>
              <a:t>http://www.tuevsued.de/uploads/images/1448283809266222580763/broschuere-iso-9001.pdf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42020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 ist </a:t>
            </a:r>
            <a:r>
              <a:rPr lang="de-DE" dirty="0" smtClean="0"/>
              <a:t>Management?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69268" y="864109"/>
            <a:ext cx="7315200" cy="12239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/>
              <a:t>Management – </a:t>
            </a:r>
            <a:r>
              <a:rPr lang="de-DE" dirty="0" err="1"/>
              <a:t>to</a:t>
            </a:r>
            <a:r>
              <a:rPr lang="de-DE" dirty="0"/>
              <a:t> manage = zustande bringen, </a:t>
            </a:r>
            <a:r>
              <a:rPr lang="de-DE" dirty="0" smtClean="0"/>
              <a:t>handhaben</a:t>
            </a:r>
          </a:p>
          <a:p>
            <a:pPr marL="845820" lvl="1" indent="0">
              <a:buNone/>
            </a:pPr>
            <a:endParaRPr lang="de-DE" sz="2000" dirty="0" smtClean="0"/>
          </a:p>
          <a:p>
            <a:pPr marL="845820" lvl="1" indent="0">
              <a:buNone/>
            </a:pPr>
            <a:r>
              <a:rPr lang="de-DE" sz="2000" dirty="0" smtClean="0">
                <a:sym typeface="Wingdings" panose="05000000000000000000" pitchFamily="2" charset="2"/>
              </a:rPr>
              <a:t>                </a:t>
            </a:r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554232460"/>
              </p:ext>
            </p:extLst>
          </p:nvPr>
        </p:nvGraphicFramePr>
        <p:xfrm>
          <a:off x="3643085" y="1476104"/>
          <a:ext cx="8128000" cy="33690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Rechteck 4"/>
          <p:cNvSpPr/>
          <p:nvPr/>
        </p:nvSpPr>
        <p:spPr>
          <a:xfrm>
            <a:off x="3049450" y="5056995"/>
            <a:ext cx="872163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45820" lvl="1" indent="0">
              <a:buNone/>
            </a:pPr>
            <a:r>
              <a:rPr lang="de-DE" sz="2000" dirty="0">
                <a:sym typeface="Wingdings" panose="05000000000000000000" pitchFamily="2" charset="2"/>
              </a:rPr>
              <a:t> Ein gutes Management organisiert und reguliert sich selbst</a:t>
            </a:r>
            <a:r>
              <a:rPr lang="de-DE" sz="2000" dirty="0" smtClean="0">
                <a:sym typeface="Wingdings" panose="05000000000000000000" pitchFamily="2" charset="2"/>
              </a:rPr>
              <a:t>!  Ziel QM</a:t>
            </a:r>
            <a:endParaRPr lang="de-DE" sz="2000" dirty="0"/>
          </a:p>
        </p:txBody>
      </p:sp>
      <p:pic>
        <p:nvPicPr>
          <p:cNvPr id="6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524031" y="3923212"/>
            <a:ext cx="609600" cy="609600"/>
          </a:xfrm>
          <a:prstGeom prst="rect">
            <a:avLst/>
          </a:prstGeom>
        </p:spPr>
      </p:pic>
      <p:sp>
        <p:nvSpPr>
          <p:cNvPr id="7" name="Stern mit 5 Zacken 6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161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Wer ist ein guter Manager?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5625583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Rechteck 4"/>
          <p:cNvSpPr/>
          <p:nvPr/>
        </p:nvSpPr>
        <p:spPr>
          <a:xfrm>
            <a:off x="3513592" y="5923049"/>
            <a:ext cx="10058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dirty="0" smtClean="0"/>
              <a:t> </a:t>
            </a:r>
            <a:r>
              <a:rPr lang="de-DE" sz="3200" dirty="0" smtClean="0">
                <a:solidFill>
                  <a:srgbClr val="FF0000"/>
                </a:solidFill>
                <a:sym typeface="Wingdings" panose="05000000000000000000" pitchFamily="2" charset="2"/>
              </a:rPr>
              <a:t> QM = </a:t>
            </a:r>
            <a:r>
              <a:rPr lang="de-DE" sz="3200" dirty="0" smtClean="0">
                <a:solidFill>
                  <a:srgbClr val="FF0000"/>
                </a:solidFill>
              </a:rPr>
              <a:t>Führen </a:t>
            </a:r>
            <a:r>
              <a:rPr lang="de-DE" sz="3200" dirty="0">
                <a:solidFill>
                  <a:srgbClr val="FF0000"/>
                </a:solidFill>
              </a:rPr>
              <a:t>nach qualitätsbezogenen Zielen</a:t>
            </a:r>
          </a:p>
        </p:txBody>
      </p:sp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029097" y="4285049"/>
            <a:ext cx="609600" cy="609600"/>
          </a:xfrm>
          <a:prstGeom prst="rect">
            <a:avLst/>
          </a:prstGeom>
        </p:spPr>
      </p:pic>
      <p:sp>
        <p:nvSpPr>
          <p:cNvPr id="6" name="Stern mit 5 Zacken 5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0368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2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Vorbehalte gegenüber QM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>
          <a:xfrm>
            <a:off x="7475215" y="689551"/>
            <a:ext cx="3357155" cy="1315477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 algn="ctr">
              <a:buNone/>
            </a:pPr>
            <a:r>
              <a:rPr lang="de-DE" dirty="0" smtClean="0"/>
              <a:t>Dokumentationsflut</a:t>
            </a:r>
            <a:endParaRPr lang="de-DE" dirty="0"/>
          </a:p>
        </p:txBody>
      </p:sp>
      <p:sp>
        <p:nvSpPr>
          <p:cNvPr id="4" name="Ellipse 3"/>
          <p:cNvSpPr/>
          <p:nvPr/>
        </p:nvSpPr>
        <p:spPr>
          <a:xfrm>
            <a:off x="3585753" y="2442754"/>
            <a:ext cx="2299063" cy="143691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Veränderung</a:t>
            </a:r>
            <a:endParaRPr lang="de-DE" dirty="0"/>
          </a:p>
        </p:txBody>
      </p:sp>
      <p:sp>
        <p:nvSpPr>
          <p:cNvPr id="6" name="Ellipse 5"/>
          <p:cNvSpPr/>
          <p:nvPr/>
        </p:nvSpPr>
        <p:spPr>
          <a:xfrm>
            <a:off x="6370319" y="4088190"/>
            <a:ext cx="2299063" cy="1436914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Machtverlust</a:t>
            </a:r>
            <a:endParaRPr lang="de-DE" dirty="0"/>
          </a:p>
        </p:txBody>
      </p:sp>
      <p:sp>
        <p:nvSpPr>
          <p:cNvPr id="8" name="Ellipse 7"/>
          <p:cNvSpPr/>
          <p:nvPr/>
        </p:nvSpPr>
        <p:spPr>
          <a:xfrm>
            <a:off x="9446623" y="3369733"/>
            <a:ext cx="2299063" cy="143691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Personalabbau</a:t>
            </a:r>
            <a:endParaRPr lang="de-DE" dirty="0"/>
          </a:p>
        </p:txBody>
      </p:sp>
      <p:sp>
        <p:nvSpPr>
          <p:cNvPr id="9" name="Ellipse 8"/>
          <p:cNvSpPr/>
          <p:nvPr/>
        </p:nvSpPr>
        <p:spPr>
          <a:xfrm>
            <a:off x="6129744" y="2220443"/>
            <a:ext cx="2299063" cy="1436914"/>
          </a:xfrm>
          <a:prstGeom prst="ellipse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Einblick/</a:t>
            </a:r>
          </a:p>
          <a:p>
            <a:pPr algn="ctr"/>
            <a:r>
              <a:rPr lang="de-DE" dirty="0" smtClean="0"/>
              <a:t>Transparenz</a:t>
            </a:r>
            <a:endParaRPr lang="de-DE" dirty="0"/>
          </a:p>
        </p:txBody>
      </p:sp>
      <p:sp>
        <p:nvSpPr>
          <p:cNvPr id="10" name="Ellipse 9"/>
          <p:cNvSpPr/>
          <p:nvPr/>
        </p:nvSpPr>
        <p:spPr>
          <a:xfrm>
            <a:off x="3640183" y="4806647"/>
            <a:ext cx="2812868" cy="1436914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Flexibilitätsverlust/ Anpassung</a:t>
            </a:r>
            <a:endParaRPr lang="de-DE" dirty="0"/>
          </a:p>
        </p:txBody>
      </p:sp>
      <p:sp>
        <p:nvSpPr>
          <p:cNvPr id="11" name="Ellipse 10"/>
          <p:cNvSpPr/>
          <p:nvPr/>
        </p:nvSpPr>
        <p:spPr>
          <a:xfrm>
            <a:off x="4153988" y="568114"/>
            <a:ext cx="2299063" cy="1436914"/>
          </a:xfrm>
          <a:prstGeom prst="ellips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Unwissenheit</a:t>
            </a:r>
            <a:endParaRPr lang="de-DE" dirty="0"/>
          </a:p>
        </p:txBody>
      </p:sp>
      <p:pic>
        <p:nvPicPr>
          <p:cNvPr id="7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41517" y="3905310"/>
            <a:ext cx="609600" cy="609600"/>
          </a:xfrm>
          <a:prstGeom prst="rect">
            <a:avLst/>
          </a:prstGeom>
        </p:spPr>
      </p:pic>
      <p:sp>
        <p:nvSpPr>
          <p:cNvPr id="12" name="Stern mit 5 Zacken 11"/>
          <p:cNvSpPr/>
          <p:nvPr/>
        </p:nvSpPr>
        <p:spPr>
          <a:xfrm>
            <a:off x="11077302" y="222069"/>
            <a:ext cx="535577" cy="48332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5004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Geschichte des </a:t>
            </a:r>
            <a:r>
              <a:rPr lang="de-DE" b="1" dirty="0" smtClean="0"/>
              <a:t>Qualitätsmanagements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66161" y="1123837"/>
            <a:ext cx="8386354" cy="5656217"/>
          </a:xfrm>
        </p:spPr>
        <p:txBody>
          <a:bodyPr>
            <a:normAutofit/>
          </a:bodyPr>
          <a:lstStyle/>
          <a:p>
            <a:r>
              <a:rPr lang="de-DE" dirty="0"/>
              <a:t>Qualitätsmanagement </a:t>
            </a:r>
            <a:r>
              <a:rPr lang="de-DE" dirty="0" smtClean="0">
                <a:sym typeface="Wingdings" panose="05000000000000000000" pitchFamily="2" charset="2"/>
              </a:rPr>
              <a:t> Keine </a:t>
            </a:r>
            <a:r>
              <a:rPr lang="de-DE" dirty="0" smtClean="0"/>
              <a:t>Erfindung </a:t>
            </a:r>
            <a:r>
              <a:rPr lang="de-DE" dirty="0"/>
              <a:t>der Neuzeit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smtClean="0"/>
              <a:t>3700 </a:t>
            </a:r>
            <a:r>
              <a:rPr lang="de-DE" dirty="0"/>
              <a:t>v. Chr. Codex Hammurabi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1000 v. Chr. in China (Q-Standards für z.B. Teepapier, Porzellan)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Pyramidenbau in Ägypten (Längenmesstechnik)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Mittelalter (Zünfte stellen sog. „Schaumeister</a:t>
            </a:r>
            <a:r>
              <a:rPr lang="de-DE" dirty="0" smtClean="0"/>
              <a:t>“)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19. </a:t>
            </a:r>
            <a:r>
              <a:rPr lang="de-DE" dirty="0" smtClean="0"/>
              <a:t>Jahrhundert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Massenfertigung,  Arbeitsteilung</a:t>
            </a:r>
            <a:r>
              <a:rPr lang="de-DE" dirty="0"/>
              <a:t>, Akkordlohn, </a:t>
            </a:r>
            <a:r>
              <a:rPr lang="de-DE" dirty="0" smtClean="0"/>
              <a:t>Funktions- </a:t>
            </a:r>
            <a:r>
              <a:rPr lang="de-DE" dirty="0"/>
              <a:t>und Kontrollmeister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Erste Hälfte 20. </a:t>
            </a:r>
            <a:r>
              <a:rPr lang="de-DE" dirty="0" smtClean="0"/>
              <a:t>Jahrhundert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Anwendung </a:t>
            </a:r>
            <a:r>
              <a:rPr lang="de-DE" dirty="0"/>
              <a:t>statistischer und wissenschaftlicher Methoden zur Q-Sicherung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Zweite Hälfte 20. </a:t>
            </a:r>
            <a:r>
              <a:rPr lang="de-DE" dirty="0" smtClean="0"/>
              <a:t>Jahrhundert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Wandel </a:t>
            </a:r>
            <a:r>
              <a:rPr lang="de-DE" dirty="0"/>
              <a:t>von der Fehlerverhütung zur </a:t>
            </a:r>
            <a:r>
              <a:rPr lang="de-DE" dirty="0" smtClean="0"/>
              <a:t>Fehlerentdeckung, Hohe </a:t>
            </a:r>
            <a:r>
              <a:rPr lang="de-DE" dirty="0"/>
              <a:t>Akzeptanz von Q-Normen für Managementsystem seit den 80ern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21. </a:t>
            </a:r>
            <a:r>
              <a:rPr lang="de-DE" dirty="0" smtClean="0"/>
              <a:t>Jahrhundert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dirty="0" smtClean="0"/>
              <a:t>Neue </a:t>
            </a:r>
            <a:r>
              <a:rPr lang="de-DE" dirty="0"/>
              <a:t>Sichtweise der Organisationsprozesse durch prozessorientierten </a:t>
            </a:r>
            <a:r>
              <a:rPr lang="de-DE" dirty="0" smtClean="0"/>
              <a:t>Ansatz, Aufbrechen </a:t>
            </a:r>
            <a:r>
              <a:rPr lang="de-DE" dirty="0"/>
              <a:t>der Hierarchien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67469216"/>
      </p:ext>
    </p:extLst>
  </p:cSld>
  <p:clrMapOvr>
    <a:masterClrMapping/>
  </p:clrMapOvr>
</p:sld>
</file>

<file path=ppt/theme/theme1.xml><?xml version="1.0" encoding="utf-8"?>
<a:theme xmlns:a="http://schemas.openxmlformats.org/drawingml/2006/main" name="Rahmen">
  <a:themeElements>
    <a:clrScheme name="Rahmen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Rahmen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ahmen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TM03457475[[fn=Rahmen]]</Template>
  <TotalTime>0</TotalTime>
  <Words>2323</Words>
  <Application>Microsoft Office PowerPoint</Application>
  <PresentationFormat>Breitbild</PresentationFormat>
  <Paragraphs>414</Paragraphs>
  <Slides>58</Slides>
  <Notes>0</Notes>
  <HiddenSlides>0</HiddenSlides>
  <MMClips>36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58</vt:i4>
      </vt:variant>
    </vt:vector>
  </HeadingPairs>
  <TitlesOfParts>
    <vt:vector size="63" baseType="lpstr">
      <vt:lpstr>Arial</vt:lpstr>
      <vt:lpstr>Corbel</vt:lpstr>
      <vt:lpstr>Wingdings</vt:lpstr>
      <vt:lpstr>Wingdings 2</vt:lpstr>
      <vt:lpstr>Rahmen</vt:lpstr>
      <vt:lpstr>Grundlagen Qualitätsmanagement</vt:lpstr>
      <vt:lpstr>QM  so einfach wie möglich!  Ziel: Nutzen aus QM und Spaß am QM</vt:lpstr>
      <vt:lpstr>Was ist Qualität?</vt:lpstr>
      <vt:lpstr>Wer definiert Qualität?</vt:lpstr>
      <vt:lpstr>Bedürfnisse/ Wünsche</vt:lpstr>
      <vt:lpstr>Was ist Management?</vt:lpstr>
      <vt:lpstr>Wer ist ein guter Manager?</vt:lpstr>
      <vt:lpstr>Vorbehalte gegenüber QM</vt:lpstr>
      <vt:lpstr>Geschichte des Qualitätsmanagements</vt:lpstr>
      <vt:lpstr>Ethische Grundlagen</vt:lpstr>
      <vt:lpstr>Ethische Grundlagen</vt:lpstr>
      <vt:lpstr>PowerPoint-Präsentation</vt:lpstr>
      <vt:lpstr>Das deutsche Gesundheits-system</vt:lpstr>
      <vt:lpstr>Gesetzliche Vorgaben</vt:lpstr>
      <vt:lpstr>Der gemeinsame Bundes-ausschuss (GBA)</vt:lpstr>
      <vt:lpstr>PowerPoint-Präsentation</vt:lpstr>
      <vt:lpstr>GBA</vt:lpstr>
      <vt:lpstr>GBA</vt:lpstr>
      <vt:lpstr>GBA</vt:lpstr>
      <vt:lpstr>GBA</vt:lpstr>
      <vt:lpstr>GBA</vt:lpstr>
      <vt:lpstr>Richtlinien des GBA</vt:lpstr>
      <vt:lpstr>Rechtsstellung des GBA</vt:lpstr>
      <vt:lpstr>Aufgaben des GBA</vt:lpstr>
      <vt:lpstr>QM-RL des GBA</vt:lpstr>
      <vt:lpstr>QM im Gesundheits-wesen</vt:lpstr>
      <vt:lpstr>Gründe für QM (im Krankenhaus)</vt:lpstr>
      <vt:lpstr>QM im Krankenhaus</vt:lpstr>
      <vt:lpstr>Struktur-qualität</vt:lpstr>
      <vt:lpstr>Prozess-qualität</vt:lpstr>
      <vt:lpstr>Ergebnis-qualität</vt:lpstr>
      <vt:lpstr>„Mitspieler“ im Krankenhaus</vt:lpstr>
      <vt:lpstr>Bereiche des QM im Krankenhaus</vt:lpstr>
      <vt:lpstr>Ablauf einer QM-Einführung</vt:lpstr>
      <vt:lpstr>QM-Prinzipien</vt:lpstr>
      <vt:lpstr>Ziele</vt:lpstr>
      <vt:lpstr>QM-Teams</vt:lpstr>
      <vt:lpstr>QM-Teams</vt:lpstr>
      <vt:lpstr>Häufige Fehler bei der Implemen-tierung von QM-Systemen</vt:lpstr>
      <vt:lpstr>Kommuni-kation im QM</vt:lpstr>
      <vt:lpstr>Kommuni-kation im QM</vt:lpstr>
      <vt:lpstr>Kommuni-kation im QM</vt:lpstr>
      <vt:lpstr>Kommuni-kation im QM</vt:lpstr>
      <vt:lpstr>Zentrales Element: der PDCA-Zyklus (Deming-Zyklus)</vt:lpstr>
      <vt:lpstr>Projekt-management</vt:lpstr>
      <vt:lpstr>Projektphasen nach DIN ISO</vt:lpstr>
      <vt:lpstr>Projektphasen nach DIN ISO</vt:lpstr>
      <vt:lpstr>Projektphasen nach DIN ISO</vt:lpstr>
      <vt:lpstr>Projektphasen nach DIN ISO</vt:lpstr>
      <vt:lpstr>Projektphasen nach DIN ISO</vt:lpstr>
      <vt:lpstr>Projektphasen nach DIN ISO</vt:lpstr>
      <vt:lpstr>Zeit-management</vt:lpstr>
      <vt:lpstr>Zeit-management</vt:lpstr>
      <vt:lpstr>Zeit-management – „Zeitfresser“</vt:lpstr>
      <vt:lpstr>Zeit-management</vt:lpstr>
      <vt:lpstr>Team-entwicklung</vt:lpstr>
      <vt:lpstr>PowerPoint-Präsentation</vt:lpstr>
      <vt:lpstr>Literatur</vt:lpstr>
    </vt:vector>
  </TitlesOfParts>
  <Company>Uniklinikum Regensburg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Grundlagen Qualitätsmanagement</dc:title>
  <dc:creator>Julia Maurer</dc:creator>
  <cp:lastModifiedBy>user</cp:lastModifiedBy>
  <cp:revision>44</cp:revision>
  <dcterms:created xsi:type="dcterms:W3CDTF">2019-03-22T09:45:47Z</dcterms:created>
  <dcterms:modified xsi:type="dcterms:W3CDTF">2021-03-16T07:04:57Z</dcterms:modified>
</cp:coreProperties>
</file>

<file path=docProps/thumbnail.jpeg>
</file>